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9"/>
  </p:notesMasterIdLst>
  <p:sldIdLst>
    <p:sldId id="256" r:id="rId2"/>
    <p:sldId id="258" r:id="rId3"/>
    <p:sldId id="264" r:id="rId4"/>
    <p:sldId id="260" r:id="rId5"/>
    <p:sldId id="259" r:id="rId6"/>
    <p:sldId id="262" r:id="rId7"/>
    <p:sldId id="266" r:id="rId8"/>
  </p:sldIdLst>
  <p:sldSz cx="9144000" cy="5143500" type="screen16x9"/>
  <p:notesSz cx="6858000" cy="9144000"/>
  <p:embeddedFontLst>
    <p:embeddedFont>
      <p:font typeface="Tahoma" pitchFamily="34" charset="0"/>
      <p:regular r:id="rId10"/>
      <p:bold r:id="rId11"/>
    </p:embeddedFont>
    <p:embeddedFont>
      <p:font typeface="Itim" charset="-34"/>
      <p:regular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445ED1FA-3503-481C-8C54-E90640BF7323}">
  <a:tblStyle styleId="{445ED1FA-3503-481C-8C54-E90640BF732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2" d="100"/>
          <a:sy n="102" d="100"/>
        </p:scale>
        <p:origin x="-72"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74044251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8b238304a6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8b238304a6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8bca512db4_0_5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8bca512db4_0_5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1"/>
        <p:cNvGrpSpPr/>
        <p:nvPr/>
      </p:nvGrpSpPr>
      <p:grpSpPr>
        <a:xfrm>
          <a:off x="0" y="0"/>
          <a:ext cx="0" cy="0"/>
          <a:chOff x="0" y="0"/>
          <a:chExt cx="0" cy="0"/>
        </a:xfrm>
      </p:grpSpPr>
      <p:sp>
        <p:nvSpPr>
          <p:cNvPr id="1122" name="Google Shape;1122;g8bca512db4_0_14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3" name="Google Shape;1123;g8bca512db4_0_14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9"/>
        <p:cNvGrpSpPr/>
        <p:nvPr/>
      </p:nvGrpSpPr>
      <p:grpSpPr>
        <a:xfrm>
          <a:off x="0" y="0"/>
          <a:ext cx="0" cy="0"/>
          <a:chOff x="0" y="0"/>
          <a:chExt cx="0" cy="0"/>
        </a:xfrm>
      </p:grpSpPr>
      <p:sp>
        <p:nvSpPr>
          <p:cNvPr id="940" name="Google Shape;940;g8b8338ba29_0_5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1" name="Google Shape;941;g8b8338ba29_0_5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3"/>
        <p:cNvGrpSpPr/>
        <p:nvPr/>
      </p:nvGrpSpPr>
      <p:grpSpPr>
        <a:xfrm>
          <a:off x="0" y="0"/>
          <a:ext cx="0" cy="0"/>
          <a:chOff x="0" y="0"/>
          <a:chExt cx="0" cy="0"/>
        </a:xfrm>
      </p:grpSpPr>
      <p:sp>
        <p:nvSpPr>
          <p:cNvPr id="894" name="Google Shape;894;g8b8338ba29_0_4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5" name="Google Shape;895;g8b8338ba29_0_4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8"/>
        <p:cNvGrpSpPr/>
        <p:nvPr/>
      </p:nvGrpSpPr>
      <p:grpSpPr>
        <a:xfrm>
          <a:off x="0" y="0"/>
          <a:ext cx="0" cy="0"/>
          <a:chOff x="0" y="0"/>
          <a:chExt cx="0" cy="0"/>
        </a:xfrm>
      </p:grpSpPr>
      <p:sp>
        <p:nvSpPr>
          <p:cNvPr id="1049" name="Google Shape;1049;g8b93f3d687_1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0" name="Google Shape;1050;g8b93f3d687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1"/>
        <p:cNvGrpSpPr/>
        <p:nvPr/>
      </p:nvGrpSpPr>
      <p:grpSpPr>
        <a:xfrm>
          <a:off x="0" y="0"/>
          <a:ext cx="0" cy="0"/>
          <a:chOff x="0" y="0"/>
          <a:chExt cx="0" cy="0"/>
        </a:xfrm>
      </p:grpSpPr>
      <p:sp>
        <p:nvSpPr>
          <p:cNvPr id="1222" name="Google Shape;1222;g8bca512db4_0_18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3" name="Google Shape;1223;g8bca512db4_0_18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CFE2F3"/>
        </a:solidFill>
        <a:effectLst/>
      </p:bgPr>
    </p:bg>
    <p:spTree>
      <p:nvGrpSpPr>
        <p:cNvPr id="1" name="Shape 8"/>
        <p:cNvGrpSpPr/>
        <p:nvPr/>
      </p:nvGrpSpPr>
      <p:grpSpPr>
        <a:xfrm>
          <a:off x="0" y="0"/>
          <a:ext cx="0" cy="0"/>
          <a:chOff x="0" y="0"/>
          <a:chExt cx="0" cy="0"/>
        </a:xfrm>
      </p:grpSpPr>
      <p:sp>
        <p:nvSpPr>
          <p:cNvPr id="9" name="Google Shape;9;p2"/>
          <p:cNvSpPr/>
          <p:nvPr/>
        </p:nvSpPr>
        <p:spPr>
          <a:xfrm>
            <a:off x="716575" y="0"/>
            <a:ext cx="8579795" cy="5143484"/>
          </a:xfrm>
          <a:custGeom>
            <a:avLst/>
            <a:gdLst/>
            <a:ahLst/>
            <a:cxnLst/>
            <a:rect l="l" t="t" r="r" b="b"/>
            <a:pathLst>
              <a:path w="128517" h="78770" extrusionOk="0">
                <a:moveTo>
                  <a:pt x="35" y="1"/>
                </a:moveTo>
                <a:lnTo>
                  <a:pt x="0" y="78769"/>
                </a:lnTo>
                <a:lnTo>
                  <a:pt x="128517" y="78769"/>
                </a:lnTo>
                <a:cubicBezTo>
                  <a:pt x="61260" y="76442"/>
                  <a:pt x="7739" y="332"/>
                  <a:pt x="7739" y="332"/>
                </a:cubicBezTo>
                <a:lnTo>
                  <a:pt x="3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1754550" y="1135650"/>
            <a:ext cx="5634900" cy="2872200"/>
          </a:xfrm>
          <a:prstGeom prst="plaque">
            <a:avLst>
              <a:gd name="adj" fmla="val 11691"/>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2572800" y="3116850"/>
            <a:ext cx="3998400" cy="0"/>
          </a:xfrm>
          <a:prstGeom prst="straightConnector1">
            <a:avLst/>
          </a:prstGeom>
          <a:noFill/>
          <a:ln w="19050" cap="flat" cmpd="sng">
            <a:solidFill>
              <a:schemeClr val="dk2"/>
            </a:solidFill>
            <a:prstDash val="solid"/>
            <a:round/>
            <a:headEnd type="none" w="med" len="med"/>
            <a:tailEnd type="none" w="med" len="med"/>
          </a:ln>
        </p:spPr>
      </p:cxnSp>
      <p:cxnSp>
        <p:nvCxnSpPr>
          <p:cNvPr id="12" name="Google Shape;12;p2"/>
          <p:cNvCxnSpPr/>
          <p:nvPr/>
        </p:nvCxnSpPr>
        <p:spPr>
          <a:xfrm>
            <a:off x="2572800" y="2222750"/>
            <a:ext cx="3998400" cy="0"/>
          </a:xfrm>
          <a:prstGeom prst="straightConnector1">
            <a:avLst/>
          </a:prstGeom>
          <a:noFill/>
          <a:ln w="19050" cap="flat" cmpd="sng">
            <a:solidFill>
              <a:schemeClr val="dk2"/>
            </a:solidFill>
            <a:prstDash val="solid"/>
            <a:round/>
            <a:headEnd type="none" w="med" len="med"/>
            <a:tailEnd type="none" w="med" len="med"/>
          </a:ln>
        </p:spPr>
      </p:cxnSp>
      <p:grpSp>
        <p:nvGrpSpPr>
          <p:cNvPr id="13" name="Google Shape;13;p2"/>
          <p:cNvGrpSpPr/>
          <p:nvPr/>
        </p:nvGrpSpPr>
        <p:grpSpPr>
          <a:xfrm rot="697126">
            <a:off x="8280187" y="-46678"/>
            <a:ext cx="1305393" cy="1346461"/>
            <a:chOff x="1492000" y="427450"/>
            <a:chExt cx="1188000" cy="1225375"/>
          </a:xfrm>
        </p:grpSpPr>
        <p:sp>
          <p:nvSpPr>
            <p:cNvPr id="14" name="Google Shape;14;p2"/>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25;p2"/>
          <p:cNvSpPr txBox="1">
            <a:spLocks noGrp="1"/>
          </p:cNvSpPr>
          <p:nvPr>
            <p:ph type="ctrTitle"/>
          </p:nvPr>
        </p:nvSpPr>
        <p:spPr>
          <a:xfrm>
            <a:off x="2351850" y="1498850"/>
            <a:ext cx="4440300" cy="1447800"/>
          </a:xfrm>
          <a:prstGeom prst="rect">
            <a:avLst/>
          </a:prstGeom>
        </p:spPr>
        <p:txBody>
          <a:bodyPr spcFirstLastPara="1" wrap="square" lIns="0" tIns="0" rIns="0" bIns="0" anchor="ctr" anchorCtr="0">
            <a:noAutofit/>
          </a:bodyPr>
          <a:lstStyle>
            <a:lvl1pPr lvl="0" algn="ctr" rtl="0">
              <a:spcBef>
                <a:spcPts val="0"/>
              </a:spcBef>
              <a:spcAft>
                <a:spcPts val="0"/>
              </a:spcAft>
              <a:buSzPts val="5200"/>
              <a:buFont typeface="Itim"/>
              <a:buNone/>
              <a:defRPr sz="6000" b="1">
                <a:latin typeface="Itim"/>
                <a:ea typeface="Itim"/>
                <a:cs typeface="Itim"/>
                <a:sym typeface="Itim"/>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26" name="Google Shape;26;p2"/>
          <p:cNvSpPr txBox="1">
            <a:spLocks noGrp="1"/>
          </p:cNvSpPr>
          <p:nvPr>
            <p:ph type="subTitle" idx="1"/>
          </p:nvPr>
        </p:nvSpPr>
        <p:spPr>
          <a:xfrm>
            <a:off x="2351850" y="3287050"/>
            <a:ext cx="4440300" cy="35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7" name="Google Shape;27;p2"/>
          <p:cNvSpPr/>
          <p:nvPr/>
        </p:nvSpPr>
        <p:spPr>
          <a:xfrm>
            <a:off x="-50900" y="-21500"/>
            <a:ext cx="771000" cy="51651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 name="Google Shape;28;p2"/>
          <p:cNvGrpSpPr/>
          <p:nvPr/>
        </p:nvGrpSpPr>
        <p:grpSpPr>
          <a:xfrm rot="-1976796" flipH="1">
            <a:off x="5917481" y="3990133"/>
            <a:ext cx="3474354" cy="888893"/>
            <a:chOff x="3809875" y="1963175"/>
            <a:chExt cx="1923600" cy="492150"/>
          </a:xfrm>
        </p:grpSpPr>
        <p:sp>
          <p:nvSpPr>
            <p:cNvPr id="29" name="Google Shape;29;p2"/>
            <p:cNvSpPr/>
            <p:nvPr/>
          </p:nvSpPr>
          <p:spPr>
            <a:xfrm>
              <a:off x="3902950" y="2044375"/>
              <a:ext cx="620050" cy="185725"/>
            </a:xfrm>
            <a:custGeom>
              <a:avLst/>
              <a:gdLst/>
              <a:ahLst/>
              <a:cxnLst/>
              <a:rect l="l" t="t" r="r" b="b"/>
              <a:pathLst>
                <a:path w="24802" h="7429" extrusionOk="0">
                  <a:moveTo>
                    <a:pt x="855" y="1"/>
                  </a:moveTo>
                  <a:cubicBezTo>
                    <a:pt x="361" y="1"/>
                    <a:pt x="75" y="222"/>
                    <a:pt x="0" y="665"/>
                  </a:cubicBezTo>
                  <a:cubicBezTo>
                    <a:pt x="0" y="674"/>
                    <a:pt x="9" y="818"/>
                    <a:pt x="27" y="1080"/>
                  </a:cubicBezTo>
                  <a:cubicBezTo>
                    <a:pt x="172" y="1359"/>
                    <a:pt x="541" y="1539"/>
                    <a:pt x="1136" y="1638"/>
                  </a:cubicBezTo>
                  <a:cubicBezTo>
                    <a:pt x="1347" y="1673"/>
                    <a:pt x="1535" y="1690"/>
                    <a:pt x="1698" y="1690"/>
                  </a:cubicBezTo>
                  <a:cubicBezTo>
                    <a:pt x="1959" y="1690"/>
                    <a:pt x="2157" y="1646"/>
                    <a:pt x="2290" y="1557"/>
                  </a:cubicBezTo>
                  <a:cubicBezTo>
                    <a:pt x="2407" y="1485"/>
                    <a:pt x="2488" y="1350"/>
                    <a:pt x="2515" y="1143"/>
                  </a:cubicBezTo>
                  <a:cubicBezTo>
                    <a:pt x="2605" y="638"/>
                    <a:pt x="2236" y="277"/>
                    <a:pt x="1397" y="70"/>
                  </a:cubicBezTo>
                  <a:cubicBezTo>
                    <a:pt x="1195" y="24"/>
                    <a:pt x="1014" y="1"/>
                    <a:pt x="855" y="1"/>
                  </a:cubicBezTo>
                  <a:close/>
                  <a:moveTo>
                    <a:pt x="24530" y="3727"/>
                  </a:moveTo>
                  <a:cubicBezTo>
                    <a:pt x="24518" y="3727"/>
                    <a:pt x="24505" y="3728"/>
                    <a:pt x="24491" y="3730"/>
                  </a:cubicBezTo>
                  <a:cubicBezTo>
                    <a:pt x="24320" y="3757"/>
                    <a:pt x="24176" y="4018"/>
                    <a:pt x="24067" y="4523"/>
                  </a:cubicBezTo>
                  <a:cubicBezTo>
                    <a:pt x="24040" y="4613"/>
                    <a:pt x="23977" y="4937"/>
                    <a:pt x="23878" y="5514"/>
                  </a:cubicBezTo>
                  <a:cubicBezTo>
                    <a:pt x="23860" y="5614"/>
                    <a:pt x="23833" y="5713"/>
                    <a:pt x="23815" y="5803"/>
                  </a:cubicBezTo>
                  <a:cubicBezTo>
                    <a:pt x="23599" y="6839"/>
                    <a:pt x="23617" y="7380"/>
                    <a:pt x="23878" y="7425"/>
                  </a:cubicBezTo>
                  <a:cubicBezTo>
                    <a:pt x="23888" y="7427"/>
                    <a:pt x="23899" y="7428"/>
                    <a:pt x="23909" y="7428"/>
                  </a:cubicBezTo>
                  <a:cubicBezTo>
                    <a:pt x="24147" y="7428"/>
                    <a:pt x="24334" y="6922"/>
                    <a:pt x="24464" y="5911"/>
                  </a:cubicBezTo>
                  <a:cubicBezTo>
                    <a:pt x="24482" y="5821"/>
                    <a:pt x="24500" y="5722"/>
                    <a:pt x="24509" y="5623"/>
                  </a:cubicBezTo>
                  <a:cubicBezTo>
                    <a:pt x="24608" y="5244"/>
                    <a:pt x="24680" y="4901"/>
                    <a:pt x="24716" y="4595"/>
                  </a:cubicBezTo>
                  <a:cubicBezTo>
                    <a:pt x="24802" y="4016"/>
                    <a:pt x="24742" y="3727"/>
                    <a:pt x="24530" y="3727"/>
                  </a:cubicBezTo>
                  <a:close/>
                </a:path>
              </a:pathLst>
            </a:custGeom>
            <a:solidFill>
              <a:srgbClr val="4898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866425" y="2007800"/>
              <a:ext cx="1864125" cy="387400"/>
            </a:xfrm>
            <a:custGeom>
              <a:avLst/>
              <a:gdLst/>
              <a:ahLst/>
              <a:cxnLst/>
              <a:rect l="l" t="t" r="r" b="b"/>
              <a:pathLst>
                <a:path w="74565" h="15496" extrusionOk="0">
                  <a:moveTo>
                    <a:pt x="2322" y="1540"/>
                  </a:moveTo>
                  <a:cubicBezTo>
                    <a:pt x="2425" y="1540"/>
                    <a:pt x="2537" y="1549"/>
                    <a:pt x="2660" y="1569"/>
                  </a:cubicBezTo>
                  <a:cubicBezTo>
                    <a:pt x="2714" y="1587"/>
                    <a:pt x="2777" y="1596"/>
                    <a:pt x="2840" y="1614"/>
                  </a:cubicBezTo>
                  <a:cubicBezTo>
                    <a:pt x="3634" y="1803"/>
                    <a:pt x="3985" y="2128"/>
                    <a:pt x="3904" y="2597"/>
                  </a:cubicBezTo>
                  <a:cubicBezTo>
                    <a:pt x="3877" y="2777"/>
                    <a:pt x="3814" y="2894"/>
                    <a:pt x="3715" y="2957"/>
                  </a:cubicBezTo>
                  <a:cubicBezTo>
                    <a:pt x="3588" y="3040"/>
                    <a:pt x="3402" y="3082"/>
                    <a:pt x="3157" y="3082"/>
                  </a:cubicBezTo>
                  <a:cubicBezTo>
                    <a:pt x="3000" y="3082"/>
                    <a:pt x="2819" y="3064"/>
                    <a:pt x="2615" y="3029"/>
                  </a:cubicBezTo>
                  <a:cubicBezTo>
                    <a:pt x="2038" y="2930"/>
                    <a:pt x="1687" y="2759"/>
                    <a:pt x="1569" y="2543"/>
                  </a:cubicBezTo>
                  <a:cubicBezTo>
                    <a:pt x="1551" y="2290"/>
                    <a:pt x="1542" y="2155"/>
                    <a:pt x="1542" y="2137"/>
                  </a:cubicBezTo>
                  <a:cubicBezTo>
                    <a:pt x="1609" y="1739"/>
                    <a:pt x="1862" y="1540"/>
                    <a:pt x="2322" y="1540"/>
                  </a:cubicBezTo>
                  <a:close/>
                  <a:moveTo>
                    <a:pt x="524" y="1"/>
                  </a:moveTo>
                  <a:lnTo>
                    <a:pt x="1" y="3119"/>
                  </a:lnTo>
                  <a:lnTo>
                    <a:pt x="25330" y="7347"/>
                  </a:lnTo>
                  <a:cubicBezTo>
                    <a:pt x="25330" y="7347"/>
                    <a:pt x="25393" y="7095"/>
                    <a:pt x="25420" y="6995"/>
                  </a:cubicBezTo>
                  <a:cubicBezTo>
                    <a:pt x="25537" y="6283"/>
                    <a:pt x="25582" y="6067"/>
                    <a:pt x="25601" y="6004"/>
                  </a:cubicBezTo>
                  <a:cubicBezTo>
                    <a:pt x="25736" y="5391"/>
                    <a:pt x="25889" y="5283"/>
                    <a:pt x="25961" y="5274"/>
                  </a:cubicBezTo>
                  <a:cubicBezTo>
                    <a:pt x="25979" y="5265"/>
                    <a:pt x="25997" y="5265"/>
                    <a:pt x="26015" y="5265"/>
                  </a:cubicBezTo>
                  <a:cubicBezTo>
                    <a:pt x="26141" y="5292"/>
                    <a:pt x="26177" y="5571"/>
                    <a:pt x="26105" y="6049"/>
                  </a:cubicBezTo>
                  <a:cubicBezTo>
                    <a:pt x="26069" y="6355"/>
                    <a:pt x="25997" y="6689"/>
                    <a:pt x="25898" y="7077"/>
                  </a:cubicBezTo>
                  <a:cubicBezTo>
                    <a:pt x="25880" y="7176"/>
                    <a:pt x="25871" y="7266"/>
                    <a:pt x="25844" y="7356"/>
                  </a:cubicBezTo>
                  <a:lnTo>
                    <a:pt x="25826" y="7437"/>
                  </a:lnTo>
                  <a:lnTo>
                    <a:pt x="26412" y="7527"/>
                  </a:lnTo>
                  <a:lnTo>
                    <a:pt x="26926" y="4408"/>
                  </a:lnTo>
                  <a:lnTo>
                    <a:pt x="524" y="1"/>
                  </a:lnTo>
                  <a:close/>
                  <a:moveTo>
                    <a:pt x="28368" y="5003"/>
                  </a:moveTo>
                  <a:lnTo>
                    <a:pt x="27899" y="7780"/>
                  </a:lnTo>
                  <a:lnTo>
                    <a:pt x="74095" y="15496"/>
                  </a:lnTo>
                  <a:lnTo>
                    <a:pt x="74564" y="12719"/>
                  </a:lnTo>
                  <a:lnTo>
                    <a:pt x="28368" y="5003"/>
                  </a:lnTo>
                  <a:close/>
                </a:path>
              </a:pathLst>
            </a:custGeom>
            <a:solidFill>
              <a:srgbClr val="286F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813475" y="2066175"/>
              <a:ext cx="56825" cy="83625"/>
            </a:xfrm>
            <a:custGeom>
              <a:avLst/>
              <a:gdLst/>
              <a:ahLst/>
              <a:cxnLst/>
              <a:rect l="l" t="t" r="r" b="b"/>
              <a:pathLst>
                <a:path w="2273" h="3345" extrusionOk="0">
                  <a:moveTo>
                    <a:pt x="244" y="0"/>
                  </a:moveTo>
                  <a:cubicBezTo>
                    <a:pt x="109" y="884"/>
                    <a:pt x="1" y="2164"/>
                    <a:pt x="46" y="3056"/>
                  </a:cubicBezTo>
                  <a:lnTo>
                    <a:pt x="1767" y="3344"/>
                  </a:lnTo>
                  <a:lnTo>
                    <a:pt x="2272" y="334"/>
                  </a:lnTo>
                  <a:lnTo>
                    <a:pt x="244" y="0"/>
                  </a:lnTo>
                  <a:close/>
                </a:path>
              </a:pathLst>
            </a:custGeom>
            <a:solidFill>
              <a:srgbClr val="1C2F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818000" y="2001350"/>
              <a:ext cx="177350" cy="82875"/>
            </a:xfrm>
            <a:custGeom>
              <a:avLst/>
              <a:gdLst/>
              <a:ahLst/>
              <a:cxnLst/>
              <a:rect l="l" t="t" r="r" b="b"/>
              <a:pathLst>
                <a:path w="7094" h="3315" extrusionOk="0">
                  <a:moveTo>
                    <a:pt x="3991" y="0"/>
                  </a:moveTo>
                  <a:cubicBezTo>
                    <a:pt x="3917" y="0"/>
                    <a:pt x="3852" y="5"/>
                    <a:pt x="3795" y="15"/>
                  </a:cubicBezTo>
                  <a:cubicBezTo>
                    <a:pt x="3651" y="42"/>
                    <a:pt x="3515" y="105"/>
                    <a:pt x="3389" y="223"/>
                  </a:cubicBezTo>
                  <a:cubicBezTo>
                    <a:pt x="3299" y="286"/>
                    <a:pt x="3227" y="367"/>
                    <a:pt x="3173" y="457"/>
                  </a:cubicBezTo>
                  <a:lnTo>
                    <a:pt x="7094" y="1115"/>
                  </a:lnTo>
                  <a:cubicBezTo>
                    <a:pt x="7076" y="1007"/>
                    <a:pt x="7031" y="908"/>
                    <a:pt x="6968" y="817"/>
                  </a:cubicBezTo>
                  <a:cubicBezTo>
                    <a:pt x="6887" y="673"/>
                    <a:pt x="6778" y="565"/>
                    <a:pt x="6652" y="493"/>
                  </a:cubicBezTo>
                  <a:cubicBezTo>
                    <a:pt x="6517" y="412"/>
                    <a:pt x="6319" y="358"/>
                    <a:pt x="6048" y="313"/>
                  </a:cubicBezTo>
                  <a:lnTo>
                    <a:pt x="5471" y="214"/>
                  </a:lnTo>
                  <a:lnTo>
                    <a:pt x="4426" y="42"/>
                  </a:lnTo>
                  <a:cubicBezTo>
                    <a:pt x="4257" y="14"/>
                    <a:pt x="4112" y="0"/>
                    <a:pt x="3991" y="0"/>
                  </a:cubicBezTo>
                  <a:close/>
                  <a:moveTo>
                    <a:pt x="802" y="60"/>
                  </a:moveTo>
                  <a:cubicBezTo>
                    <a:pt x="424" y="1034"/>
                    <a:pt x="153" y="1998"/>
                    <a:pt x="0" y="2981"/>
                  </a:cubicBezTo>
                  <a:lnTo>
                    <a:pt x="2028" y="3314"/>
                  </a:lnTo>
                  <a:lnTo>
                    <a:pt x="2524" y="349"/>
                  </a:lnTo>
                  <a:lnTo>
                    <a:pt x="802" y="60"/>
                  </a:lnTo>
                  <a:close/>
                </a:path>
              </a:pathLst>
            </a:custGeom>
            <a:solidFill>
              <a:srgbClr val="294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928625" y="1968150"/>
              <a:ext cx="484300" cy="104000"/>
            </a:xfrm>
            <a:custGeom>
              <a:avLst/>
              <a:gdLst/>
              <a:ahLst/>
              <a:cxnLst/>
              <a:rect l="l" t="t" r="r" b="b"/>
              <a:pathLst>
                <a:path w="19372" h="4160" extrusionOk="0">
                  <a:moveTo>
                    <a:pt x="1858" y="496"/>
                  </a:moveTo>
                  <a:cubicBezTo>
                    <a:pt x="1867" y="496"/>
                    <a:pt x="1894" y="505"/>
                    <a:pt x="1930" y="532"/>
                  </a:cubicBezTo>
                  <a:cubicBezTo>
                    <a:pt x="1993" y="541"/>
                    <a:pt x="2948" y="676"/>
                    <a:pt x="4814" y="929"/>
                  </a:cubicBezTo>
                  <a:lnTo>
                    <a:pt x="18606" y="3236"/>
                  </a:lnTo>
                  <a:lnTo>
                    <a:pt x="18741" y="3389"/>
                  </a:lnTo>
                  <a:cubicBezTo>
                    <a:pt x="18732" y="3462"/>
                    <a:pt x="18696" y="3498"/>
                    <a:pt x="18642" y="3516"/>
                  </a:cubicBezTo>
                  <a:cubicBezTo>
                    <a:pt x="18626" y="3517"/>
                    <a:pt x="18607" y="3518"/>
                    <a:pt x="18586" y="3518"/>
                  </a:cubicBezTo>
                  <a:cubicBezTo>
                    <a:pt x="18474" y="3518"/>
                    <a:pt x="18282" y="3497"/>
                    <a:pt x="18002" y="3443"/>
                  </a:cubicBezTo>
                  <a:lnTo>
                    <a:pt x="4760" y="1217"/>
                  </a:lnTo>
                  <a:cubicBezTo>
                    <a:pt x="3246" y="938"/>
                    <a:pt x="2263" y="739"/>
                    <a:pt x="1813" y="631"/>
                  </a:cubicBezTo>
                  <a:cubicBezTo>
                    <a:pt x="1808" y="636"/>
                    <a:pt x="1805" y="638"/>
                    <a:pt x="1803" y="638"/>
                  </a:cubicBezTo>
                  <a:cubicBezTo>
                    <a:pt x="1795" y="638"/>
                    <a:pt x="1797" y="616"/>
                    <a:pt x="1804" y="568"/>
                  </a:cubicBezTo>
                  <a:cubicBezTo>
                    <a:pt x="1813" y="514"/>
                    <a:pt x="1831" y="496"/>
                    <a:pt x="1858" y="496"/>
                  </a:cubicBezTo>
                  <a:close/>
                  <a:moveTo>
                    <a:pt x="1128" y="0"/>
                  </a:moveTo>
                  <a:cubicBezTo>
                    <a:pt x="614" y="189"/>
                    <a:pt x="235" y="649"/>
                    <a:pt x="1" y="1370"/>
                  </a:cubicBezTo>
                  <a:lnTo>
                    <a:pt x="1046" y="1542"/>
                  </a:lnTo>
                  <a:cubicBezTo>
                    <a:pt x="1083" y="1190"/>
                    <a:pt x="1254" y="974"/>
                    <a:pt x="1551" y="884"/>
                  </a:cubicBezTo>
                  <a:lnTo>
                    <a:pt x="17019" y="3462"/>
                  </a:lnTo>
                  <a:cubicBezTo>
                    <a:pt x="17425" y="3858"/>
                    <a:pt x="17776" y="4083"/>
                    <a:pt x="18083" y="4129"/>
                  </a:cubicBezTo>
                  <a:cubicBezTo>
                    <a:pt x="18204" y="4150"/>
                    <a:pt x="18314" y="4160"/>
                    <a:pt x="18414" y="4160"/>
                  </a:cubicBezTo>
                  <a:cubicBezTo>
                    <a:pt x="18657" y="4160"/>
                    <a:pt x="18841" y="4099"/>
                    <a:pt x="18975" y="3984"/>
                  </a:cubicBezTo>
                  <a:cubicBezTo>
                    <a:pt x="19164" y="3804"/>
                    <a:pt x="19291" y="3489"/>
                    <a:pt x="19372" y="3029"/>
                  </a:cubicBezTo>
                  <a:lnTo>
                    <a:pt x="1128" y="0"/>
                  </a:lnTo>
                  <a:close/>
                </a:path>
              </a:pathLst>
            </a:custGeom>
            <a:solidFill>
              <a:srgbClr val="B6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973500" y="1980525"/>
              <a:ext cx="423650" cy="75575"/>
            </a:xfrm>
            <a:custGeom>
              <a:avLst/>
              <a:gdLst/>
              <a:ahLst/>
              <a:cxnLst/>
              <a:rect l="l" t="t" r="r" b="b"/>
              <a:pathLst>
                <a:path w="16946" h="3023" extrusionOk="0">
                  <a:moveTo>
                    <a:pt x="63" y="1"/>
                  </a:moveTo>
                  <a:cubicBezTo>
                    <a:pt x="36" y="1"/>
                    <a:pt x="18" y="19"/>
                    <a:pt x="9" y="73"/>
                  </a:cubicBezTo>
                  <a:cubicBezTo>
                    <a:pt x="2" y="121"/>
                    <a:pt x="0" y="143"/>
                    <a:pt x="8" y="143"/>
                  </a:cubicBezTo>
                  <a:cubicBezTo>
                    <a:pt x="10" y="143"/>
                    <a:pt x="13" y="141"/>
                    <a:pt x="18" y="136"/>
                  </a:cubicBezTo>
                  <a:cubicBezTo>
                    <a:pt x="468" y="244"/>
                    <a:pt x="1451" y="443"/>
                    <a:pt x="2965" y="722"/>
                  </a:cubicBezTo>
                  <a:lnTo>
                    <a:pt x="16207" y="2948"/>
                  </a:lnTo>
                  <a:cubicBezTo>
                    <a:pt x="16487" y="3002"/>
                    <a:pt x="16679" y="3023"/>
                    <a:pt x="16791" y="3023"/>
                  </a:cubicBezTo>
                  <a:cubicBezTo>
                    <a:pt x="16812" y="3023"/>
                    <a:pt x="16831" y="3022"/>
                    <a:pt x="16847" y="3021"/>
                  </a:cubicBezTo>
                  <a:cubicBezTo>
                    <a:pt x="16901" y="3003"/>
                    <a:pt x="16937" y="2967"/>
                    <a:pt x="16946" y="2894"/>
                  </a:cubicBezTo>
                  <a:lnTo>
                    <a:pt x="16811" y="2741"/>
                  </a:lnTo>
                  <a:lnTo>
                    <a:pt x="3019" y="434"/>
                  </a:lnTo>
                  <a:cubicBezTo>
                    <a:pt x="1153" y="181"/>
                    <a:pt x="198" y="46"/>
                    <a:pt x="135" y="37"/>
                  </a:cubicBezTo>
                  <a:cubicBezTo>
                    <a:pt x="99" y="10"/>
                    <a:pt x="72" y="1"/>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55400" y="2081950"/>
              <a:ext cx="1864100" cy="370500"/>
            </a:xfrm>
            <a:custGeom>
              <a:avLst/>
              <a:gdLst/>
              <a:ahLst/>
              <a:cxnLst/>
              <a:rect l="l" t="t" r="r" b="b"/>
              <a:pathLst>
                <a:path w="74564" h="14820" extrusionOk="0">
                  <a:moveTo>
                    <a:pt x="469" y="0"/>
                  </a:moveTo>
                  <a:lnTo>
                    <a:pt x="0" y="2776"/>
                  </a:lnTo>
                  <a:lnTo>
                    <a:pt x="26411" y="7184"/>
                  </a:lnTo>
                  <a:lnTo>
                    <a:pt x="26465" y="6860"/>
                  </a:lnTo>
                  <a:lnTo>
                    <a:pt x="74158" y="14819"/>
                  </a:lnTo>
                  <a:lnTo>
                    <a:pt x="74563" y="12376"/>
                  </a:lnTo>
                  <a:lnTo>
                    <a:pt x="28520" y="4687"/>
                  </a:lnTo>
                  <a:lnTo>
                    <a:pt x="28962" y="2064"/>
                  </a:lnTo>
                  <a:lnTo>
                    <a:pt x="27159" y="1767"/>
                  </a:lnTo>
                  <a:lnTo>
                    <a:pt x="26718" y="4390"/>
                  </a:lnTo>
                  <a:lnTo>
                    <a:pt x="26294" y="4318"/>
                  </a:lnTo>
                  <a:lnTo>
                    <a:pt x="26285" y="4399"/>
                  </a:lnTo>
                  <a:cubicBezTo>
                    <a:pt x="26159" y="5418"/>
                    <a:pt x="25996" y="5733"/>
                    <a:pt x="25879" y="5823"/>
                  </a:cubicBezTo>
                  <a:cubicBezTo>
                    <a:pt x="25853" y="5836"/>
                    <a:pt x="25831" y="5845"/>
                    <a:pt x="25811" y="5845"/>
                  </a:cubicBezTo>
                  <a:cubicBezTo>
                    <a:pt x="25804" y="5845"/>
                    <a:pt x="25796" y="5844"/>
                    <a:pt x="25789" y="5841"/>
                  </a:cubicBezTo>
                  <a:cubicBezTo>
                    <a:pt x="25762" y="5841"/>
                    <a:pt x="25735" y="5823"/>
                    <a:pt x="25717" y="5796"/>
                  </a:cubicBezTo>
                  <a:cubicBezTo>
                    <a:pt x="25636" y="5670"/>
                    <a:pt x="25582" y="5318"/>
                    <a:pt x="25789" y="4309"/>
                  </a:cubicBezTo>
                  <a:lnTo>
                    <a:pt x="25807" y="4237"/>
                  </a:lnTo>
                  <a:lnTo>
                    <a:pt x="469" y="0"/>
                  </a:lnTo>
                  <a:close/>
                </a:path>
              </a:pathLst>
            </a:custGeom>
            <a:solidFill>
              <a:srgbClr val="1D5C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809875" y="1963175"/>
              <a:ext cx="1923600" cy="492150"/>
            </a:xfrm>
            <a:custGeom>
              <a:avLst/>
              <a:gdLst/>
              <a:ahLst/>
              <a:cxnLst/>
              <a:rect l="l" t="t" r="r" b="b"/>
              <a:pathLst>
                <a:path w="76944" h="19686" extrusionOk="0">
                  <a:moveTo>
                    <a:pt x="5950" y="379"/>
                  </a:moveTo>
                  <a:lnTo>
                    <a:pt x="5851" y="388"/>
                  </a:lnTo>
                  <a:cubicBezTo>
                    <a:pt x="7383" y="578"/>
                    <a:pt x="8897" y="830"/>
                    <a:pt x="10421" y="1074"/>
                  </a:cubicBezTo>
                  <a:lnTo>
                    <a:pt x="14982" y="1840"/>
                  </a:lnTo>
                  <a:lnTo>
                    <a:pt x="19534" y="2615"/>
                  </a:lnTo>
                  <a:lnTo>
                    <a:pt x="23920" y="3388"/>
                  </a:lnTo>
                  <a:lnTo>
                    <a:pt x="23920" y="3388"/>
                  </a:lnTo>
                  <a:cubicBezTo>
                    <a:pt x="23900" y="3582"/>
                    <a:pt x="23858" y="3771"/>
                    <a:pt x="23770" y="3940"/>
                  </a:cubicBezTo>
                  <a:cubicBezTo>
                    <a:pt x="23743" y="3994"/>
                    <a:pt x="23707" y="4039"/>
                    <a:pt x="23671" y="4084"/>
                  </a:cubicBezTo>
                  <a:cubicBezTo>
                    <a:pt x="23635" y="4129"/>
                    <a:pt x="23590" y="4156"/>
                    <a:pt x="23536" y="4192"/>
                  </a:cubicBezTo>
                  <a:cubicBezTo>
                    <a:pt x="23437" y="4246"/>
                    <a:pt x="23310" y="4264"/>
                    <a:pt x="23184" y="4264"/>
                  </a:cubicBezTo>
                  <a:cubicBezTo>
                    <a:pt x="23162" y="4266"/>
                    <a:pt x="23139" y="4267"/>
                    <a:pt x="23117" y="4267"/>
                  </a:cubicBezTo>
                  <a:cubicBezTo>
                    <a:pt x="23011" y="4267"/>
                    <a:pt x="22902" y="4251"/>
                    <a:pt x="22806" y="4228"/>
                  </a:cubicBezTo>
                  <a:cubicBezTo>
                    <a:pt x="22680" y="4201"/>
                    <a:pt x="22571" y="4138"/>
                    <a:pt x="22463" y="4066"/>
                  </a:cubicBezTo>
                  <a:cubicBezTo>
                    <a:pt x="22247" y="3931"/>
                    <a:pt x="22058" y="3742"/>
                    <a:pt x="21904" y="3525"/>
                  </a:cubicBezTo>
                  <a:lnTo>
                    <a:pt x="21904" y="3516"/>
                  </a:lnTo>
                  <a:cubicBezTo>
                    <a:pt x="21886" y="3498"/>
                    <a:pt x="21850" y="3471"/>
                    <a:pt x="21823" y="3471"/>
                  </a:cubicBezTo>
                  <a:lnTo>
                    <a:pt x="21796" y="3471"/>
                  </a:lnTo>
                  <a:cubicBezTo>
                    <a:pt x="20507" y="3282"/>
                    <a:pt x="19209" y="3093"/>
                    <a:pt x="17920" y="2885"/>
                  </a:cubicBezTo>
                  <a:cubicBezTo>
                    <a:pt x="16631" y="2687"/>
                    <a:pt x="15342" y="2489"/>
                    <a:pt x="14053" y="2272"/>
                  </a:cubicBezTo>
                  <a:cubicBezTo>
                    <a:pt x="12764" y="2056"/>
                    <a:pt x="11475" y="1858"/>
                    <a:pt x="10186" y="1632"/>
                  </a:cubicBezTo>
                  <a:cubicBezTo>
                    <a:pt x="8897" y="1407"/>
                    <a:pt x="7617" y="1173"/>
                    <a:pt x="6337" y="884"/>
                  </a:cubicBezTo>
                  <a:cubicBezTo>
                    <a:pt x="6310" y="884"/>
                    <a:pt x="6283" y="884"/>
                    <a:pt x="6256" y="893"/>
                  </a:cubicBezTo>
                  <a:lnTo>
                    <a:pt x="6247" y="893"/>
                  </a:lnTo>
                  <a:cubicBezTo>
                    <a:pt x="6076" y="947"/>
                    <a:pt x="5896" y="1046"/>
                    <a:pt x="5787" y="1209"/>
                  </a:cubicBezTo>
                  <a:cubicBezTo>
                    <a:pt x="5670" y="1371"/>
                    <a:pt x="5625" y="1551"/>
                    <a:pt x="5607" y="1723"/>
                  </a:cubicBezTo>
                  <a:lnTo>
                    <a:pt x="5598" y="1759"/>
                  </a:lnTo>
                  <a:cubicBezTo>
                    <a:pt x="5598" y="1768"/>
                    <a:pt x="5598" y="1786"/>
                    <a:pt x="5598" y="1795"/>
                  </a:cubicBezTo>
                  <a:cubicBezTo>
                    <a:pt x="5607" y="1871"/>
                    <a:pt x="5670" y="1931"/>
                    <a:pt x="5752" y="1931"/>
                  </a:cubicBezTo>
                  <a:cubicBezTo>
                    <a:pt x="5758" y="1931"/>
                    <a:pt x="5764" y="1930"/>
                    <a:pt x="5769" y="1930"/>
                  </a:cubicBezTo>
                  <a:cubicBezTo>
                    <a:pt x="5812" y="1927"/>
                    <a:pt x="5853" y="1926"/>
                    <a:pt x="5894" y="1926"/>
                  </a:cubicBezTo>
                  <a:cubicBezTo>
                    <a:pt x="5994" y="1926"/>
                    <a:pt x="6091" y="1932"/>
                    <a:pt x="6193" y="1939"/>
                  </a:cubicBezTo>
                  <a:cubicBezTo>
                    <a:pt x="6337" y="1948"/>
                    <a:pt x="6472" y="1957"/>
                    <a:pt x="6599" y="1993"/>
                  </a:cubicBezTo>
                  <a:cubicBezTo>
                    <a:pt x="6725" y="2020"/>
                    <a:pt x="6860" y="2065"/>
                    <a:pt x="6950" y="2137"/>
                  </a:cubicBezTo>
                  <a:cubicBezTo>
                    <a:pt x="7049" y="2200"/>
                    <a:pt x="7121" y="2299"/>
                    <a:pt x="7167" y="2417"/>
                  </a:cubicBezTo>
                  <a:lnTo>
                    <a:pt x="7176" y="2426"/>
                  </a:lnTo>
                  <a:cubicBezTo>
                    <a:pt x="7212" y="2507"/>
                    <a:pt x="7239" y="2588"/>
                    <a:pt x="7230" y="2678"/>
                  </a:cubicBezTo>
                  <a:cubicBezTo>
                    <a:pt x="7230" y="2750"/>
                    <a:pt x="7284" y="2822"/>
                    <a:pt x="7365" y="2831"/>
                  </a:cubicBezTo>
                  <a:lnTo>
                    <a:pt x="7392" y="2831"/>
                  </a:lnTo>
                  <a:cubicBezTo>
                    <a:pt x="8293" y="2957"/>
                    <a:pt x="9204" y="3084"/>
                    <a:pt x="10105" y="3228"/>
                  </a:cubicBezTo>
                  <a:lnTo>
                    <a:pt x="11466" y="3435"/>
                  </a:lnTo>
                  <a:lnTo>
                    <a:pt x="12818" y="3652"/>
                  </a:lnTo>
                  <a:cubicBezTo>
                    <a:pt x="14630" y="3940"/>
                    <a:pt x="16433" y="4255"/>
                    <a:pt x="18245" y="4562"/>
                  </a:cubicBezTo>
                  <a:lnTo>
                    <a:pt x="20949" y="5022"/>
                  </a:lnTo>
                  <a:lnTo>
                    <a:pt x="23662" y="5490"/>
                  </a:lnTo>
                  <a:cubicBezTo>
                    <a:pt x="25395" y="5785"/>
                    <a:pt x="27129" y="6096"/>
                    <a:pt x="28862" y="6416"/>
                  </a:cubicBezTo>
                  <a:lnTo>
                    <a:pt x="28862" y="6416"/>
                  </a:lnTo>
                  <a:cubicBezTo>
                    <a:pt x="28668" y="7221"/>
                    <a:pt x="28519" y="8032"/>
                    <a:pt x="28376" y="8844"/>
                  </a:cubicBezTo>
                  <a:cubicBezTo>
                    <a:pt x="28304" y="9285"/>
                    <a:pt x="28232" y="9718"/>
                    <a:pt x="28178" y="10160"/>
                  </a:cubicBezTo>
                  <a:cubicBezTo>
                    <a:pt x="28116" y="10597"/>
                    <a:pt x="28062" y="11034"/>
                    <a:pt x="28035" y="11480"/>
                  </a:cubicBezTo>
                  <a:lnTo>
                    <a:pt x="28035" y="11480"/>
                  </a:lnTo>
                  <a:cubicBezTo>
                    <a:pt x="28034" y="11482"/>
                    <a:pt x="28034" y="11483"/>
                    <a:pt x="28034" y="11485"/>
                  </a:cubicBezTo>
                  <a:lnTo>
                    <a:pt x="28034" y="11494"/>
                  </a:lnTo>
                  <a:lnTo>
                    <a:pt x="28012" y="11627"/>
                  </a:lnTo>
                  <a:lnTo>
                    <a:pt x="28012" y="11627"/>
                  </a:lnTo>
                  <a:cubicBezTo>
                    <a:pt x="25733" y="11284"/>
                    <a:pt x="23463" y="10933"/>
                    <a:pt x="21192" y="10565"/>
                  </a:cubicBezTo>
                  <a:lnTo>
                    <a:pt x="14197" y="9420"/>
                  </a:lnTo>
                  <a:cubicBezTo>
                    <a:pt x="11863" y="9042"/>
                    <a:pt x="9528" y="8645"/>
                    <a:pt x="7203" y="8249"/>
                  </a:cubicBezTo>
                  <a:cubicBezTo>
                    <a:pt x="4917" y="7860"/>
                    <a:pt x="2632" y="7498"/>
                    <a:pt x="372" y="7018"/>
                  </a:cubicBezTo>
                  <a:lnTo>
                    <a:pt x="372" y="7018"/>
                  </a:lnTo>
                  <a:cubicBezTo>
                    <a:pt x="332" y="6599"/>
                    <a:pt x="327" y="6180"/>
                    <a:pt x="343" y="5761"/>
                  </a:cubicBezTo>
                  <a:cubicBezTo>
                    <a:pt x="361" y="5292"/>
                    <a:pt x="406" y="4823"/>
                    <a:pt x="478" y="4355"/>
                  </a:cubicBezTo>
                  <a:cubicBezTo>
                    <a:pt x="624" y="3473"/>
                    <a:pt x="875" y="2607"/>
                    <a:pt x="1248" y="1788"/>
                  </a:cubicBezTo>
                  <a:lnTo>
                    <a:pt x="1248" y="1788"/>
                  </a:lnTo>
                  <a:cubicBezTo>
                    <a:pt x="1599" y="1800"/>
                    <a:pt x="1945" y="1849"/>
                    <a:pt x="2290" y="1912"/>
                  </a:cubicBezTo>
                  <a:cubicBezTo>
                    <a:pt x="2687" y="1984"/>
                    <a:pt x="3074" y="2065"/>
                    <a:pt x="3462" y="2173"/>
                  </a:cubicBezTo>
                  <a:lnTo>
                    <a:pt x="3525" y="2191"/>
                  </a:lnTo>
                  <a:cubicBezTo>
                    <a:pt x="3534" y="2200"/>
                    <a:pt x="3552" y="2200"/>
                    <a:pt x="3561" y="2200"/>
                  </a:cubicBezTo>
                  <a:cubicBezTo>
                    <a:pt x="3624" y="2191"/>
                    <a:pt x="3669" y="2146"/>
                    <a:pt x="3669" y="2083"/>
                  </a:cubicBezTo>
                  <a:cubicBezTo>
                    <a:pt x="3660" y="1984"/>
                    <a:pt x="3705" y="1894"/>
                    <a:pt x="3768" y="1822"/>
                  </a:cubicBezTo>
                  <a:lnTo>
                    <a:pt x="3777" y="1813"/>
                  </a:lnTo>
                  <a:cubicBezTo>
                    <a:pt x="3876" y="1677"/>
                    <a:pt x="4039" y="1596"/>
                    <a:pt x="4210" y="1596"/>
                  </a:cubicBezTo>
                  <a:cubicBezTo>
                    <a:pt x="4291" y="1596"/>
                    <a:pt x="4381" y="1605"/>
                    <a:pt x="4471" y="1632"/>
                  </a:cubicBezTo>
                  <a:cubicBezTo>
                    <a:pt x="4553" y="1659"/>
                    <a:pt x="4634" y="1705"/>
                    <a:pt x="4715" y="1759"/>
                  </a:cubicBezTo>
                  <a:cubicBezTo>
                    <a:pt x="4733" y="1768"/>
                    <a:pt x="4760" y="1777"/>
                    <a:pt x="4778" y="1777"/>
                  </a:cubicBezTo>
                  <a:cubicBezTo>
                    <a:pt x="4784" y="1777"/>
                    <a:pt x="4790" y="1778"/>
                    <a:pt x="4795" y="1778"/>
                  </a:cubicBezTo>
                  <a:cubicBezTo>
                    <a:pt x="4868" y="1778"/>
                    <a:pt x="4923" y="1726"/>
                    <a:pt x="4931" y="1659"/>
                  </a:cubicBezTo>
                  <a:lnTo>
                    <a:pt x="4931" y="1623"/>
                  </a:lnTo>
                  <a:cubicBezTo>
                    <a:pt x="4940" y="1479"/>
                    <a:pt x="4976" y="1335"/>
                    <a:pt x="5030" y="1191"/>
                  </a:cubicBezTo>
                  <a:cubicBezTo>
                    <a:pt x="5084" y="1056"/>
                    <a:pt x="5147" y="929"/>
                    <a:pt x="5238" y="812"/>
                  </a:cubicBezTo>
                  <a:cubicBezTo>
                    <a:pt x="5319" y="686"/>
                    <a:pt x="5427" y="587"/>
                    <a:pt x="5544" y="506"/>
                  </a:cubicBezTo>
                  <a:cubicBezTo>
                    <a:pt x="5670" y="434"/>
                    <a:pt x="5805" y="379"/>
                    <a:pt x="5950" y="379"/>
                  </a:cubicBezTo>
                  <a:close/>
                  <a:moveTo>
                    <a:pt x="29247" y="6810"/>
                  </a:moveTo>
                  <a:cubicBezTo>
                    <a:pt x="29673" y="6840"/>
                    <a:pt x="30093" y="6910"/>
                    <a:pt x="30513" y="6987"/>
                  </a:cubicBezTo>
                  <a:lnTo>
                    <a:pt x="32000" y="7230"/>
                  </a:lnTo>
                  <a:lnTo>
                    <a:pt x="34983" y="7735"/>
                  </a:lnTo>
                  <a:lnTo>
                    <a:pt x="40942" y="8735"/>
                  </a:lnTo>
                  <a:lnTo>
                    <a:pt x="52867" y="10736"/>
                  </a:lnTo>
                  <a:lnTo>
                    <a:pt x="64783" y="12738"/>
                  </a:lnTo>
                  <a:lnTo>
                    <a:pt x="76488" y="14721"/>
                  </a:lnTo>
                  <a:lnTo>
                    <a:pt x="76488" y="14721"/>
                  </a:lnTo>
                  <a:cubicBezTo>
                    <a:pt x="76399" y="15063"/>
                    <a:pt x="76318" y="15406"/>
                    <a:pt x="76249" y="15748"/>
                  </a:cubicBezTo>
                  <a:cubicBezTo>
                    <a:pt x="76159" y="16154"/>
                    <a:pt x="76087" y="16568"/>
                    <a:pt x="76015" y="16974"/>
                  </a:cubicBezTo>
                  <a:cubicBezTo>
                    <a:pt x="75952" y="17380"/>
                    <a:pt x="75889" y="17794"/>
                    <a:pt x="75835" y="18209"/>
                  </a:cubicBezTo>
                  <a:cubicBezTo>
                    <a:pt x="75797" y="18558"/>
                    <a:pt x="75759" y="18907"/>
                    <a:pt x="75731" y="19256"/>
                  </a:cubicBezTo>
                  <a:lnTo>
                    <a:pt x="75731" y="19256"/>
                  </a:lnTo>
                  <a:lnTo>
                    <a:pt x="64017" y="17335"/>
                  </a:lnTo>
                  <a:lnTo>
                    <a:pt x="52092" y="15361"/>
                  </a:lnTo>
                  <a:lnTo>
                    <a:pt x="40166" y="13377"/>
                  </a:lnTo>
                  <a:cubicBezTo>
                    <a:pt x="36259" y="12731"/>
                    <a:pt x="32352" y="12075"/>
                    <a:pt x="28462" y="11368"/>
                  </a:cubicBezTo>
                  <a:lnTo>
                    <a:pt x="28462" y="11368"/>
                  </a:lnTo>
                  <a:cubicBezTo>
                    <a:pt x="28556" y="10998"/>
                    <a:pt x="28633" y="10627"/>
                    <a:pt x="28710" y="10250"/>
                  </a:cubicBezTo>
                  <a:cubicBezTo>
                    <a:pt x="28800" y="9817"/>
                    <a:pt x="28881" y="9375"/>
                    <a:pt x="28953" y="8943"/>
                  </a:cubicBezTo>
                  <a:cubicBezTo>
                    <a:pt x="29062" y="8231"/>
                    <a:pt x="29171" y="7524"/>
                    <a:pt x="29247" y="6810"/>
                  </a:cubicBezTo>
                  <a:close/>
                  <a:moveTo>
                    <a:pt x="5878" y="1"/>
                  </a:moveTo>
                  <a:cubicBezTo>
                    <a:pt x="5860" y="1"/>
                    <a:pt x="5833" y="1"/>
                    <a:pt x="5814" y="19"/>
                  </a:cubicBezTo>
                  <a:cubicBezTo>
                    <a:pt x="5670" y="127"/>
                    <a:pt x="5535" y="226"/>
                    <a:pt x="5409" y="334"/>
                  </a:cubicBezTo>
                  <a:cubicBezTo>
                    <a:pt x="5292" y="452"/>
                    <a:pt x="5183" y="569"/>
                    <a:pt x="5084" y="686"/>
                  </a:cubicBezTo>
                  <a:cubicBezTo>
                    <a:pt x="4985" y="812"/>
                    <a:pt x="4895" y="947"/>
                    <a:pt x="4805" y="1083"/>
                  </a:cubicBezTo>
                  <a:cubicBezTo>
                    <a:pt x="4743" y="1193"/>
                    <a:pt x="4686" y="1298"/>
                    <a:pt x="4623" y="1406"/>
                  </a:cubicBezTo>
                  <a:lnTo>
                    <a:pt x="4623" y="1406"/>
                  </a:lnTo>
                  <a:cubicBezTo>
                    <a:pt x="4480" y="1431"/>
                    <a:pt x="4340" y="1441"/>
                    <a:pt x="4201" y="1461"/>
                  </a:cubicBezTo>
                  <a:cubicBezTo>
                    <a:pt x="4003" y="1488"/>
                    <a:pt x="3822" y="1569"/>
                    <a:pt x="3651" y="1677"/>
                  </a:cubicBezTo>
                  <a:lnTo>
                    <a:pt x="3660" y="1677"/>
                  </a:lnTo>
                  <a:cubicBezTo>
                    <a:pt x="3596" y="1704"/>
                    <a:pt x="3531" y="1744"/>
                    <a:pt x="3465" y="1790"/>
                  </a:cubicBezTo>
                  <a:lnTo>
                    <a:pt x="3465" y="1790"/>
                  </a:lnTo>
                  <a:cubicBezTo>
                    <a:pt x="3089" y="1763"/>
                    <a:pt x="2712" y="1719"/>
                    <a:pt x="2335" y="1659"/>
                  </a:cubicBezTo>
                  <a:cubicBezTo>
                    <a:pt x="1938" y="1605"/>
                    <a:pt x="1542" y="1533"/>
                    <a:pt x="1154" y="1398"/>
                  </a:cubicBezTo>
                  <a:lnTo>
                    <a:pt x="1145" y="1398"/>
                  </a:lnTo>
                  <a:cubicBezTo>
                    <a:pt x="1129" y="1393"/>
                    <a:pt x="1113" y="1390"/>
                    <a:pt x="1097" y="1390"/>
                  </a:cubicBezTo>
                  <a:cubicBezTo>
                    <a:pt x="1031" y="1390"/>
                    <a:pt x="969" y="1434"/>
                    <a:pt x="947" y="1506"/>
                  </a:cubicBezTo>
                  <a:lnTo>
                    <a:pt x="947" y="1524"/>
                  </a:lnTo>
                  <a:cubicBezTo>
                    <a:pt x="659" y="2444"/>
                    <a:pt x="406" y="3372"/>
                    <a:pt x="235" y="4319"/>
                  </a:cubicBezTo>
                  <a:cubicBezTo>
                    <a:pt x="154" y="4787"/>
                    <a:pt x="100" y="5265"/>
                    <a:pt x="55" y="5743"/>
                  </a:cubicBezTo>
                  <a:cubicBezTo>
                    <a:pt x="19" y="6220"/>
                    <a:pt x="1" y="6707"/>
                    <a:pt x="1" y="7185"/>
                  </a:cubicBezTo>
                  <a:lnTo>
                    <a:pt x="1" y="7203"/>
                  </a:lnTo>
                  <a:cubicBezTo>
                    <a:pt x="10" y="7284"/>
                    <a:pt x="73" y="7356"/>
                    <a:pt x="163" y="7365"/>
                  </a:cubicBezTo>
                  <a:cubicBezTo>
                    <a:pt x="2506" y="7654"/>
                    <a:pt x="4841" y="8059"/>
                    <a:pt x="7167" y="8438"/>
                  </a:cubicBezTo>
                  <a:cubicBezTo>
                    <a:pt x="9501" y="8825"/>
                    <a:pt x="11836" y="9204"/>
                    <a:pt x="14161" y="9601"/>
                  </a:cubicBezTo>
                  <a:lnTo>
                    <a:pt x="21156" y="10800"/>
                  </a:lnTo>
                  <a:cubicBezTo>
                    <a:pt x="23482" y="11196"/>
                    <a:pt x="25807" y="11611"/>
                    <a:pt x="28133" y="12043"/>
                  </a:cubicBezTo>
                  <a:cubicBezTo>
                    <a:pt x="28144" y="12045"/>
                    <a:pt x="28155" y="12046"/>
                    <a:pt x="28166" y="12046"/>
                  </a:cubicBezTo>
                  <a:cubicBezTo>
                    <a:pt x="28261" y="12046"/>
                    <a:pt x="28342" y="11978"/>
                    <a:pt x="28358" y="11881"/>
                  </a:cubicBezTo>
                  <a:lnTo>
                    <a:pt x="28380" y="11748"/>
                  </a:lnTo>
                  <a:lnTo>
                    <a:pt x="28380" y="11748"/>
                  </a:lnTo>
                  <a:cubicBezTo>
                    <a:pt x="32300" y="12344"/>
                    <a:pt x="36211" y="12992"/>
                    <a:pt x="40121" y="13648"/>
                  </a:cubicBezTo>
                  <a:lnTo>
                    <a:pt x="52047" y="15649"/>
                  </a:lnTo>
                  <a:lnTo>
                    <a:pt x="63963" y="17650"/>
                  </a:lnTo>
                  <a:lnTo>
                    <a:pt x="75880" y="19678"/>
                  </a:lnTo>
                  <a:cubicBezTo>
                    <a:pt x="75895" y="19683"/>
                    <a:pt x="75911" y="19685"/>
                    <a:pt x="75927" y="19685"/>
                  </a:cubicBezTo>
                  <a:cubicBezTo>
                    <a:pt x="76002" y="19685"/>
                    <a:pt x="76072" y="19635"/>
                    <a:pt x="76087" y="19561"/>
                  </a:cubicBezTo>
                  <a:lnTo>
                    <a:pt x="76105" y="19516"/>
                  </a:lnTo>
                  <a:cubicBezTo>
                    <a:pt x="76222" y="19110"/>
                    <a:pt x="76312" y="18705"/>
                    <a:pt x="76393" y="18299"/>
                  </a:cubicBezTo>
                  <a:cubicBezTo>
                    <a:pt x="76484" y="17893"/>
                    <a:pt x="76556" y="17488"/>
                    <a:pt x="76628" y="17073"/>
                  </a:cubicBezTo>
                  <a:cubicBezTo>
                    <a:pt x="76691" y="16668"/>
                    <a:pt x="76754" y="16253"/>
                    <a:pt x="76808" y="15838"/>
                  </a:cubicBezTo>
                  <a:cubicBezTo>
                    <a:pt x="76862" y="15433"/>
                    <a:pt x="76898" y="15018"/>
                    <a:pt x="76925" y="14594"/>
                  </a:cubicBezTo>
                  <a:cubicBezTo>
                    <a:pt x="76943" y="14495"/>
                    <a:pt x="76871" y="14396"/>
                    <a:pt x="76763" y="14378"/>
                  </a:cubicBezTo>
                  <a:lnTo>
                    <a:pt x="64838" y="12413"/>
                  </a:lnTo>
                  <a:lnTo>
                    <a:pt x="52912" y="10439"/>
                  </a:lnTo>
                  <a:lnTo>
                    <a:pt x="40987" y="8456"/>
                  </a:lnTo>
                  <a:lnTo>
                    <a:pt x="35029" y="7464"/>
                  </a:lnTo>
                  <a:lnTo>
                    <a:pt x="32045" y="6969"/>
                  </a:lnTo>
                  <a:lnTo>
                    <a:pt x="30558" y="6725"/>
                  </a:lnTo>
                  <a:cubicBezTo>
                    <a:pt x="30130" y="6655"/>
                    <a:pt x="29702" y="6585"/>
                    <a:pt x="29281" y="6469"/>
                  </a:cubicBezTo>
                  <a:lnTo>
                    <a:pt x="29281" y="6469"/>
                  </a:lnTo>
                  <a:cubicBezTo>
                    <a:pt x="29286" y="6410"/>
                    <a:pt x="29291" y="6351"/>
                    <a:pt x="29296" y="6293"/>
                  </a:cubicBezTo>
                  <a:lnTo>
                    <a:pt x="29296" y="6275"/>
                  </a:lnTo>
                  <a:cubicBezTo>
                    <a:pt x="29305" y="6175"/>
                    <a:pt x="29233" y="6085"/>
                    <a:pt x="29133" y="6067"/>
                  </a:cubicBezTo>
                  <a:cubicBezTo>
                    <a:pt x="27322" y="5797"/>
                    <a:pt x="25510" y="5508"/>
                    <a:pt x="23698" y="5220"/>
                  </a:cubicBezTo>
                  <a:lnTo>
                    <a:pt x="20994" y="4787"/>
                  </a:lnTo>
                  <a:lnTo>
                    <a:pt x="18281" y="4346"/>
                  </a:lnTo>
                  <a:cubicBezTo>
                    <a:pt x="16469" y="4039"/>
                    <a:pt x="14666" y="3751"/>
                    <a:pt x="12854" y="3435"/>
                  </a:cubicBezTo>
                  <a:lnTo>
                    <a:pt x="11502" y="3210"/>
                  </a:lnTo>
                  <a:lnTo>
                    <a:pt x="10150" y="2957"/>
                  </a:lnTo>
                  <a:cubicBezTo>
                    <a:pt x="9281" y="2801"/>
                    <a:pt x="8413" y="2636"/>
                    <a:pt x="7552" y="2471"/>
                  </a:cubicBezTo>
                  <a:lnTo>
                    <a:pt x="7552" y="2471"/>
                  </a:lnTo>
                  <a:cubicBezTo>
                    <a:pt x="7514" y="2394"/>
                    <a:pt x="7468" y="2321"/>
                    <a:pt x="7410" y="2263"/>
                  </a:cubicBezTo>
                  <a:lnTo>
                    <a:pt x="7410" y="2263"/>
                  </a:lnTo>
                  <a:lnTo>
                    <a:pt x="7419" y="2272"/>
                  </a:lnTo>
                  <a:cubicBezTo>
                    <a:pt x="7329" y="2146"/>
                    <a:pt x="7212" y="2029"/>
                    <a:pt x="7076" y="1939"/>
                  </a:cubicBezTo>
                  <a:cubicBezTo>
                    <a:pt x="6932" y="1867"/>
                    <a:pt x="6788" y="1822"/>
                    <a:pt x="6653" y="1786"/>
                  </a:cubicBezTo>
                  <a:cubicBezTo>
                    <a:pt x="6509" y="1750"/>
                    <a:pt x="6364" y="1723"/>
                    <a:pt x="6238" y="1686"/>
                  </a:cubicBezTo>
                  <a:cubicBezTo>
                    <a:pt x="6165" y="1667"/>
                    <a:pt x="6091" y="1645"/>
                    <a:pt x="6018" y="1620"/>
                  </a:cubicBezTo>
                  <a:lnTo>
                    <a:pt x="6018" y="1620"/>
                  </a:lnTo>
                  <a:cubicBezTo>
                    <a:pt x="6036" y="1551"/>
                    <a:pt x="6064" y="1489"/>
                    <a:pt x="6103" y="1434"/>
                  </a:cubicBezTo>
                  <a:cubicBezTo>
                    <a:pt x="6150" y="1363"/>
                    <a:pt x="6225" y="1313"/>
                    <a:pt x="6322" y="1277"/>
                  </a:cubicBezTo>
                  <a:lnTo>
                    <a:pt x="6322" y="1277"/>
                  </a:lnTo>
                  <a:cubicBezTo>
                    <a:pt x="7604" y="1421"/>
                    <a:pt x="8886" y="1608"/>
                    <a:pt x="10159" y="1813"/>
                  </a:cubicBezTo>
                  <a:cubicBezTo>
                    <a:pt x="11448" y="2020"/>
                    <a:pt x="12728" y="2245"/>
                    <a:pt x="14017" y="2462"/>
                  </a:cubicBezTo>
                  <a:cubicBezTo>
                    <a:pt x="15306" y="2678"/>
                    <a:pt x="16595" y="2912"/>
                    <a:pt x="17884" y="3138"/>
                  </a:cubicBezTo>
                  <a:cubicBezTo>
                    <a:pt x="19154" y="3370"/>
                    <a:pt x="20433" y="3603"/>
                    <a:pt x="21703" y="3844"/>
                  </a:cubicBezTo>
                  <a:lnTo>
                    <a:pt x="21703" y="3844"/>
                  </a:lnTo>
                  <a:cubicBezTo>
                    <a:pt x="21913" y="3991"/>
                    <a:pt x="22119" y="4142"/>
                    <a:pt x="22355" y="4255"/>
                  </a:cubicBezTo>
                  <a:cubicBezTo>
                    <a:pt x="22481" y="4319"/>
                    <a:pt x="22616" y="4382"/>
                    <a:pt x="22761" y="4409"/>
                  </a:cubicBezTo>
                  <a:cubicBezTo>
                    <a:pt x="22905" y="4436"/>
                    <a:pt x="23040" y="4445"/>
                    <a:pt x="23184" y="4445"/>
                  </a:cubicBezTo>
                  <a:cubicBezTo>
                    <a:pt x="23329" y="4445"/>
                    <a:pt x="23482" y="4427"/>
                    <a:pt x="23626" y="4364"/>
                  </a:cubicBezTo>
                  <a:cubicBezTo>
                    <a:pt x="23698" y="4337"/>
                    <a:pt x="23761" y="4291"/>
                    <a:pt x="23824" y="4228"/>
                  </a:cubicBezTo>
                  <a:cubicBezTo>
                    <a:pt x="23878" y="4174"/>
                    <a:pt x="23923" y="4120"/>
                    <a:pt x="23968" y="4057"/>
                  </a:cubicBezTo>
                  <a:cubicBezTo>
                    <a:pt x="24140" y="3805"/>
                    <a:pt x="24221" y="3534"/>
                    <a:pt x="24311" y="3255"/>
                  </a:cubicBezTo>
                  <a:cubicBezTo>
                    <a:pt x="24311" y="3246"/>
                    <a:pt x="24320" y="3237"/>
                    <a:pt x="24320" y="3228"/>
                  </a:cubicBezTo>
                  <a:cubicBezTo>
                    <a:pt x="24329" y="3138"/>
                    <a:pt x="24266" y="3057"/>
                    <a:pt x="24176" y="3039"/>
                  </a:cubicBezTo>
                  <a:lnTo>
                    <a:pt x="24149" y="3039"/>
                  </a:lnTo>
                  <a:lnTo>
                    <a:pt x="19588" y="2317"/>
                  </a:lnTo>
                  <a:lnTo>
                    <a:pt x="15018" y="1587"/>
                  </a:lnTo>
                  <a:lnTo>
                    <a:pt x="10457" y="839"/>
                  </a:lnTo>
                  <a:cubicBezTo>
                    <a:pt x="8942" y="578"/>
                    <a:pt x="7419" y="325"/>
                    <a:pt x="5914" y="10"/>
                  </a:cubicBezTo>
                  <a:lnTo>
                    <a:pt x="587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852475" y="2004425"/>
              <a:ext cx="33600" cy="150775"/>
            </a:xfrm>
            <a:custGeom>
              <a:avLst/>
              <a:gdLst/>
              <a:ahLst/>
              <a:cxnLst/>
              <a:rect l="l" t="t" r="r" b="b"/>
              <a:pathLst>
                <a:path w="1344" h="6031" extrusionOk="0">
                  <a:moveTo>
                    <a:pt x="1154" y="0"/>
                  </a:moveTo>
                  <a:cubicBezTo>
                    <a:pt x="1046" y="0"/>
                    <a:pt x="956" y="91"/>
                    <a:pt x="947" y="199"/>
                  </a:cubicBezTo>
                  <a:cubicBezTo>
                    <a:pt x="938" y="676"/>
                    <a:pt x="893" y="1145"/>
                    <a:pt x="829" y="1614"/>
                  </a:cubicBezTo>
                  <a:cubicBezTo>
                    <a:pt x="775" y="2083"/>
                    <a:pt x="685" y="2542"/>
                    <a:pt x="604" y="3011"/>
                  </a:cubicBezTo>
                  <a:cubicBezTo>
                    <a:pt x="442" y="3939"/>
                    <a:pt x="253" y="4868"/>
                    <a:pt x="18" y="5787"/>
                  </a:cubicBezTo>
                  <a:cubicBezTo>
                    <a:pt x="18" y="5796"/>
                    <a:pt x="9" y="5805"/>
                    <a:pt x="9" y="5814"/>
                  </a:cubicBezTo>
                  <a:cubicBezTo>
                    <a:pt x="0" y="5923"/>
                    <a:pt x="81" y="6022"/>
                    <a:pt x="189" y="6031"/>
                  </a:cubicBezTo>
                  <a:cubicBezTo>
                    <a:pt x="298" y="6031"/>
                    <a:pt x="388" y="5959"/>
                    <a:pt x="397" y="5850"/>
                  </a:cubicBezTo>
                  <a:cubicBezTo>
                    <a:pt x="478" y="4904"/>
                    <a:pt x="604" y="3967"/>
                    <a:pt x="748" y="3029"/>
                  </a:cubicBezTo>
                  <a:cubicBezTo>
                    <a:pt x="820" y="2569"/>
                    <a:pt x="893" y="2101"/>
                    <a:pt x="992" y="1641"/>
                  </a:cubicBezTo>
                  <a:cubicBezTo>
                    <a:pt x="1082" y="1172"/>
                    <a:pt x="1190" y="713"/>
                    <a:pt x="1334" y="262"/>
                  </a:cubicBezTo>
                  <a:cubicBezTo>
                    <a:pt x="1343" y="244"/>
                    <a:pt x="1343" y="226"/>
                    <a:pt x="1343" y="208"/>
                  </a:cubicBezTo>
                  <a:cubicBezTo>
                    <a:pt x="1343" y="100"/>
                    <a:pt x="1262" y="9"/>
                    <a:pt x="11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928625" y="2002400"/>
              <a:ext cx="26175" cy="4300"/>
            </a:xfrm>
            <a:custGeom>
              <a:avLst/>
              <a:gdLst/>
              <a:ahLst/>
              <a:cxnLst/>
              <a:rect l="l" t="t" r="r" b="b"/>
              <a:pathLst>
                <a:path w="1047" h="172" fill="none" extrusionOk="0">
                  <a:moveTo>
                    <a:pt x="1" y="0"/>
                  </a:moveTo>
                  <a:lnTo>
                    <a:pt x="1046" y="172"/>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897300" y="2012750"/>
              <a:ext cx="98050" cy="16475"/>
            </a:xfrm>
            <a:custGeom>
              <a:avLst/>
              <a:gdLst/>
              <a:ahLst/>
              <a:cxnLst/>
              <a:rect l="l" t="t" r="r" b="b"/>
              <a:pathLst>
                <a:path w="3922" h="659" fill="none" extrusionOk="0">
                  <a:moveTo>
                    <a:pt x="1" y="1"/>
                  </a:moveTo>
                  <a:lnTo>
                    <a:pt x="3922" y="659"/>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oogle Shape;40;p2"/>
          <p:cNvGrpSpPr/>
          <p:nvPr/>
        </p:nvGrpSpPr>
        <p:grpSpPr>
          <a:xfrm rot="-375097">
            <a:off x="1228557" y="-253382"/>
            <a:ext cx="711742" cy="793298"/>
            <a:chOff x="6554696" y="509501"/>
            <a:chExt cx="711709" cy="793261"/>
          </a:xfrm>
        </p:grpSpPr>
        <p:sp>
          <p:nvSpPr>
            <p:cNvPr id="41" name="Google Shape;41;p2"/>
            <p:cNvSpPr/>
            <p:nvPr/>
          </p:nvSpPr>
          <p:spPr>
            <a:xfrm>
              <a:off x="6560695" y="516700"/>
              <a:ext cx="696978" cy="779230"/>
            </a:xfrm>
            <a:custGeom>
              <a:avLst/>
              <a:gdLst/>
              <a:ahLst/>
              <a:cxnLst/>
              <a:rect l="l" t="t" r="r" b="b"/>
              <a:pathLst>
                <a:path w="20913" h="23381" extrusionOk="0">
                  <a:moveTo>
                    <a:pt x="4201" y="1"/>
                  </a:moveTo>
                  <a:cubicBezTo>
                    <a:pt x="1903" y="1"/>
                    <a:pt x="28" y="1866"/>
                    <a:pt x="28" y="4165"/>
                  </a:cubicBezTo>
                  <a:lnTo>
                    <a:pt x="1" y="17073"/>
                  </a:lnTo>
                  <a:cubicBezTo>
                    <a:pt x="1" y="18903"/>
                    <a:pt x="1190" y="20516"/>
                    <a:pt x="2930" y="21057"/>
                  </a:cubicBezTo>
                  <a:lnTo>
                    <a:pt x="9736" y="23193"/>
                  </a:lnTo>
                  <a:cubicBezTo>
                    <a:pt x="10143" y="23318"/>
                    <a:pt x="10563" y="23381"/>
                    <a:pt x="10982" y="23381"/>
                  </a:cubicBezTo>
                  <a:cubicBezTo>
                    <a:pt x="11444" y="23381"/>
                    <a:pt x="11906" y="23304"/>
                    <a:pt x="12350" y="23148"/>
                  </a:cubicBezTo>
                  <a:lnTo>
                    <a:pt x="18092" y="21147"/>
                  </a:lnTo>
                  <a:cubicBezTo>
                    <a:pt x="19759" y="20570"/>
                    <a:pt x="20886" y="18993"/>
                    <a:pt x="20886" y="17217"/>
                  </a:cubicBezTo>
                  <a:lnTo>
                    <a:pt x="20913" y="4201"/>
                  </a:lnTo>
                  <a:cubicBezTo>
                    <a:pt x="20913" y="1903"/>
                    <a:pt x="19047" y="28"/>
                    <a:pt x="16748" y="28"/>
                  </a:cubicBezTo>
                  <a:lnTo>
                    <a:pt x="420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554696" y="509501"/>
              <a:ext cx="711709" cy="793261"/>
            </a:xfrm>
            <a:custGeom>
              <a:avLst/>
              <a:gdLst/>
              <a:ahLst/>
              <a:cxnLst/>
              <a:rect l="l" t="t" r="r" b="b"/>
              <a:pathLst>
                <a:path w="21355" h="23802" extrusionOk="0">
                  <a:moveTo>
                    <a:pt x="5138" y="442"/>
                  </a:moveTo>
                  <a:lnTo>
                    <a:pt x="7572" y="451"/>
                  </a:lnTo>
                  <a:lnTo>
                    <a:pt x="12440" y="469"/>
                  </a:lnTo>
                  <a:lnTo>
                    <a:pt x="14873" y="469"/>
                  </a:lnTo>
                  <a:lnTo>
                    <a:pt x="16090" y="478"/>
                  </a:lnTo>
                  <a:cubicBezTo>
                    <a:pt x="16249" y="478"/>
                    <a:pt x="16412" y="477"/>
                    <a:pt x="16574" y="477"/>
                  </a:cubicBezTo>
                  <a:cubicBezTo>
                    <a:pt x="16817" y="477"/>
                    <a:pt x="17058" y="480"/>
                    <a:pt x="17280" y="496"/>
                  </a:cubicBezTo>
                  <a:cubicBezTo>
                    <a:pt x="17659" y="541"/>
                    <a:pt x="18037" y="622"/>
                    <a:pt x="18389" y="766"/>
                  </a:cubicBezTo>
                  <a:cubicBezTo>
                    <a:pt x="18740" y="920"/>
                    <a:pt x="19083" y="1109"/>
                    <a:pt x="19380" y="1352"/>
                  </a:cubicBezTo>
                  <a:cubicBezTo>
                    <a:pt x="19669" y="1596"/>
                    <a:pt x="19939" y="1866"/>
                    <a:pt x="20155" y="2191"/>
                  </a:cubicBezTo>
                  <a:cubicBezTo>
                    <a:pt x="20363" y="2506"/>
                    <a:pt x="20534" y="2849"/>
                    <a:pt x="20651" y="3209"/>
                  </a:cubicBezTo>
                  <a:cubicBezTo>
                    <a:pt x="20759" y="3579"/>
                    <a:pt x="20832" y="3948"/>
                    <a:pt x="20832" y="4336"/>
                  </a:cubicBezTo>
                  <a:cubicBezTo>
                    <a:pt x="20841" y="4733"/>
                    <a:pt x="20832" y="5147"/>
                    <a:pt x="20832" y="5544"/>
                  </a:cubicBezTo>
                  <a:lnTo>
                    <a:pt x="20841" y="7978"/>
                  </a:lnTo>
                  <a:lnTo>
                    <a:pt x="20850" y="12845"/>
                  </a:lnTo>
                  <a:lnTo>
                    <a:pt x="20850" y="15279"/>
                  </a:lnTo>
                  <a:lnTo>
                    <a:pt x="20850" y="16496"/>
                  </a:lnTo>
                  <a:lnTo>
                    <a:pt x="20850" y="17109"/>
                  </a:lnTo>
                  <a:lnTo>
                    <a:pt x="20859" y="17406"/>
                  </a:lnTo>
                  <a:lnTo>
                    <a:pt x="20841" y="17704"/>
                  </a:lnTo>
                  <a:cubicBezTo>
                    <a:pt x="20795" y="18470"/>
                    <a:pt x="20516" y="19218"/>
                    <a:pt x="20047" y="19831"/>
                  </a:cubicBezTo>
                  <a:cubicBezTo>
                    <a:pt x="19579" y="20453"/>
                    <a:pt x="18930" y="20921"/>
                    <a:pt x="18208" y="21183"/>
                  </a:cubicBezTo>
                  <a:lnTo>
                    <a:pt x="13602" y="22769"/>
                  </a:lnTo>
                  <a:lnTo>
                    <a:pt x="12458" y="23175"/>
                  </a:lnTo>
                  <a:cubicBezTo>
                    <a:pt x="12088" y="23292"/>
                    <a:pt x="11709" y="23364"/>
                    <a:pt x="11322" y="23382"/>
                  </a:cubicBezTo>
                  <a:cubicBezTo>
                    <a:pt x="11267" y="23385"/>
                    <a:pt x="11211" y="23386"/>
                    <a:pt x="11156" y="23386"/>
                  </a:cubicBezTo>
                  <a:cubicBezTo>
                    <a:pt x="10830" y="23386"/>
                    <a:pt x="10500" y="23342"/>
                    <a:pt x="10177" y="23265"/>
                  </a:cubicBezTo>
                  <a:cubicBezTo>
                    <a:pt x="9997" y="23211"/>
                    <a:pt x="9798" y="23148"/>
                    <a:pt x="9609" y="23085"/>
                  </a:cubicBezTo>
                  <a:lnTo>
                    <a:pt x="9023" y="22905"/>
                  </a:lnTo>
                  <a:lnTo>
                    <a:pt x="4381" y="21453"/>
                  </a:lnTo>
                  <a:lnTo>
                    <a:pt x="3218" y="21093"/>
                  </a:lnTo>
                  <a:cubicBezTo>
                    <a:pt x="2849" y="20976"/>
                    <a:pt x="2497" y="20813"/>
                    <a:pt x="2173" y="20597"/>
                  </a:cubicBezTo>
                  <a:cubicBezTo>
                    <a:pt x="1542" y="20173"/>
                    <a:pt x="1001" y="19578"/>
                    <a:pt x="676" y="18866"/>
                  </a:cubicBezTo>
                  <a:cubicBezTo>
                    <a:pt x="505" y="18515"/>
                    <a:pt x="397" y="18136"/>
                    <a:pt x="343" y="17749"/>
                  </a:cubicBezTo>
                  <a:cubicBezTo>
                    <a:pt x="298" y="17361"/>
                    <a:pt x="316" y="16955"/>
                    <a:pt x="316" y="16550"/>
                  </a:cubicBezTo>
                  <a:lnTo>
                    <a:pt x="334" y="14116"/>
                  </a:lnTo>
                  <a:lnTo>
                    <a:pt x="388" y="9248"/>
                  </a:lnTo>
                  <a:cubicBezTo>
                    <a:pt x="397" y="7626"/>
                    <a:pt x="406" y="6003"/>
                    <a:pt x="415" y="4381"/>
                  </a:cubicBezTo>
                  <a:cubicBezTo>
                    <a:pt x="424" y="3993"/>
                    <a:pt x="478" y="3606"/>
                    <a:pt x="586" y="3245"/>
                  </a:cubicBezTo>
                  <a:cubicBezTo>
                    <a:pt x="703" y="2876"/>
                    <a:pt x="866" y="2524"/>
                    <a:pt x="1082" y="2200"/>
                  </a:cubicBezTo>
                  <a:cubicBezTo>
                    <a:pt x="1298" y="1884"/>
                    <a:pt x="1551" y="1596"/>
                    <a:pt x="1848" y="1343"/>
                  </a:cubicBezTo>
                  <a:cubicBezTo>
                    <a:pt x="2155" y="1109"/>
                    <a:pt x="2479" y="902"/>
                    <a:pt x="2831" y="748"/>
                  </a:cubicBezTo>
                  <a:cubicBezTo>
                    <a:pt x="3191" y="604"/>
                    <a:pt x="3561" y="505"/>
                    <a:pt x="3948" y="460"/>
                  </a:cubicBezTo>
                  <a:cubicBezTo>
                    <a:pt x="4039" y="451"/>
                    <a:pt x="4138" y="451"/>
                    <a:pt x="4237" y="442"/>
                  </a:cubicBezTo>
                  <a:close/>
                  <a:moveTo>
                    <a:pt x="4381" y="0"/>
                  </a:moveTo>
                  <a:lnTo>
                    <a:pt x="4219" y="9"/>
                  </a:lnTo>
                  <a:cubicBezTo>
                    <a:pt x="4111" y="18"/>
                    <a:pt x="4003" y="18"/>
                    <a:pt x="3894" y="27"/>
                  </a:cubicBezTo>
                  <a:cubicBezTo>
                    <a:pt x="3471" y="81"/>
                    <a:pt x="3056" y="190"/>
                    <a:pt x="2668" y="352"/>
                  </a:cubicBezTo>
                  <a:cubicBezTo>
                    <a:pt x="2272" y="523"/>
                    <a:pt x="1911" y="748"/>
                    <a:pt x="1578" y="1019"/>
                  </a:cubicBezTo>
                  <a:cubicBezTo>
                    <a:pt x="1253" y="1289"/>
                    <a:pt x="965" y="1614"/>
                    <a:pt x="731" y="1965"/>
                  </a:cubicBezTo>
                  <a:cubicBezTo>
                    <a:pt x="496" y="2326"/>
                    <a:pt x="316" y="2713"/>
                    <a:pt x="190" y="3119"/>
                  </a:cubicBezTo>
                  <a:cubicBezTo>
                    <a:pt x="63" y="3534"/>
                    <a:pt x="9" y="3957"/>
                    <a:pt x="0" y="4381"/>
                  </a:cubicBezTo>
                  <a:cubicBezTo>
                    <a:pt x="0" y="6003"/>
                    <a:pt x="0" y="7626"/>
                    <a:pt x="9" y="9248"/>
                  </a:cubicBezTo>
                  <a:lnTo>
                    <a:pt x="54" y="14116"/>
                  </a:lnTo>
                  <a:lnTo>
                    <a:pt x="54" y="16550"/>
                  </a:lnTo>
                  <a:lnTo>
                    <a:pt x="54" y="17154"/>
                  </a:lnTo>
                  <a:cubicBezTo>
                    <a:pt x="54" y="17253"/>
                    <a:pt x="54" y="17361"/>
                    <a:pt x="63" y="17469"/>
                  </a:cubicBezTo>
                  <a:cubicBezTo>
                    <a:pt x="63" y="17568"/>
                    <a:pt x="72" y="17676"/>
                    <a:pt x="81" y="17776"/>
                  </a:cubicBezTo>
                  <a:cubicBezTo>
                    <a:pt x="127" y="18190"/>
                    <a:pt x="217" y="18605"/>
                    <a:pt x="370" y="19002"/>
                  </a:cubicBezTo>
                  <a:cubicBezTo>
                    <a:pt x="676" y="19786"/>
                    <a:pt x="1226" y="20489"/>
                    <a:pt x="1947" y="20949"/>
                  </a:cubicBezTo>
                  <a:cubicBezTo>
                    <a:pt x="2299" y="21183"/>
                    <a:pt x="2696" y="21363"/>
                    <a:pt x="3092" y="21489"/>
                  </a:cubicBezTo>
                  <a:lnTo>
                    <a:pt x="4255" y="21859"/>
                  </a:lnTo>
                  <a:lnTo>
                    <a:pt x="8897" y="23310"/>
                  </a:lnTo>
                  <a:lnTo>
                    <a:pt x="9483" y="23490"/>
                  </a:lnTo>
                  <a:cubicBezTo>
                    <a:pt x="9672" y="23554"/>
                    <a:pt x="9862" y="23617"/>
                    <a:pt x="10078" y="23671"/>
                  </a:cubicBezTo>
                  <a:cubicBezTo>
                    <a:pt x="10418" y="23761"/>
                    <a:pt x="10777" y="23801"/>
                    <a:pt x="11133" y="23801"/>
                  </a:cubicBezTo>
                  <a:cubicBezTo>
                    <a:pt x="11202" y="23801"/>
                    <a:pt x="11271" y="23800"/>
                    <a:pt x="11340" y="23797"/>
                  </a:cubicBezTo>
                  <a:cubicBezTo>
                    <a:pt x="11764" y="23779"/>
                    <a:pt x="12187" y="23698"/>
                    <a:pt x="12593" y="23563"/>
                  </a:cubicBezTo>
                  <a:lnTo>
                    <a:pt x="13738" y="23157"/>
                  </a:lnTo>
                  <a:lnTo>
                    <a:pt x="18335" y="21552"/>
                  </a:lnTo>
                  <a:cubicBezTo>
                    <a:pt x="19137" y="21273"/>
                    <a:pt x="19858" y="20759"/>
                    <a:pt x="20372" y="20083"/>
                  </a:cubicBezTo>
                  <a:cubicBezTo>
                    <a:pt x="20895" y="19407"/>
                    <a:pt x="21210" y="18578"/>
                    <a:pt x="21273" y="17731"/>
                  </a:cubicBezTo>
                  <a:lnTo>
                    <a:pt x="21282" y="17406"/>
                  </a:lnTo>
                  <a:lnTo>
                    <a:pt x="21282" y="17109"/>
                  </a:lnTo>
                  <a:lnTo>
                    <a:pt x="21291" y="16496"/>
                  </a:lnTo>
                  <a:lnTo>
                    <a:pt x="21291" y="15279"/>
                  </a:lnTo>
                  <a:lnTo>
                    <a:pt x="21309" y="12845"/>
                  </a:lnTo>
                  <a:lnTo>
                    <a:pt x="21327" y="7978"/>
                  </a:lnTo>
                  <a:lnTo>
                    <a:pt x="21345" y="5544"/>
                  </a:lnTo>
                  <a:cubicBezTo>
                    <a:pt x="21345" y="5138"/>
                    <a:pt x="21354" y="4742"/>
                    <a:pt x="21345" y="4327"/>
                  </a:cubicBezTo>
                  <a:cubicBezTo>
                    <a:pt x="21336" y="3894"/>
                    <a:pt x="21255" y="3471"/>
                    <a:pt x="21129" y="3056"/>
                  </a:cubicBezTo>
                  <a:cubicBezTo>
                    <a:pt x="20994" y="2650"/>
                    <a:pt x="20795" y="2263"/>
                    <a:pt x="20561" y="1911"/>
                  </a:cubicBezTo>
                  <a:cubicBezTo>
                    <a:pt x="20309" y="1551"/>
                    <a:pt x="20011" y="1244"/>
                    <a:pt x="19678" y="974"/>
                  </a:cubicBezTo>
                  <a:cubicBezTo>
                    <a:pt x="19344" y="694"/>
                    <a:pt x="18966" y="487"/>
                    <a:pt x="18569" y="325"/>
                  </a:cubicBezTo>
                  <a:cubicBezTo>
                    <a:pt x="18172" y="153"/>
                    <a:pt x="17749" y="72"/>
                    <a:pt x="17325" y="18"/>
                  </a:cubicBezTo>
                  <a:cubicBezTo>
                    <a:pt x="17109" y="5"/>
                    <a:pt x="16901" y="2"/>
                    <a:pt x="16698" y="2"/>
                  </a:cubicBezTo>
                  <a:cubicBezTo>
                    <a:pt x="16596" y="2"/>
                    <a:pt x="16494" y="3"/>
                    <a:pt x="16393" y="3"/>
                  </a:cubicBezTo>
                  <a:cubicBezTo>
                    <a:pt x="16292" y="3"/>
                    <a:pt x="16192" y="2"/>
                    <a:pt x="160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43;p2"/>
          <p:cNvGrpSpPr/>
          <p:nvPr/>
        </p:nvGrpSpPr>
        <p:grpSpPr>
          <a:xfrm rot="807122">
            <a:off x="809300" y="4708652"/>
            <a:ext cx="2497551" cy="2401906"/>
            <a:chOff x="1857000" y="3245400"/>
            <a:chExt cx="1233825" cy="1186575"/>
          </a:xfrm>
        </p:grpSpPr>
        <p:sp>
          <p:nvSpPr>
            <p:cNvPr id="44" name="Google Shape;44;p2"/>
            <p:cNvSpPr/>
            <p:nvPr/>
          </p:nvSpPr>
          <p:spPr>
            <a:xfrm>
              <a:off x="2513000" y="4148825"/>
              <a:ext cx="463125" cy="272250"/>
            </a:xfrm>
            <a:custGeom>
              <a:avLst/>
              <a:gdLst/>
              <a:ahLst/>
              <a:cxnLst/>
              <a:rect l="l" t="t" r="r" b="b"/>
              <a:pathLst>
                <a:path w="18525" h="10890" extrusionOk="0">
                  <a:moveTo>
                    <a:pt x="12728" y="1"/>
                  </a:moveTo>
                  <a:cubicBezTo>
                    <a:pt x="12377" y="28"/>
                    <a:pt x="11899" y="1641"/>
                    <a:pt x="11664" y="2065"/>
                  </a:cubicBezTo>
                  <a:cubicBezTo>
                    <a:pt x="10979" y="3318"/>
                    <a:pt x="10015" y="4435"/>
                    <a:pt x="9005" y="5418"/>
                  </a:cubicBezTo>
                  <a:cubicBezTo>
                    <a:pt x="6527" y="7843"/>
                    <a:pt x="3263" y="9754"/>
                    <a:pt x="0" y="10889"/>
                  </a:cubicBezTo>
                  <a:cubicBezTo>
                    <a:pt x="5192" y="10331"/>
                    <a:pt x="10556" y="9114"/>
                    <a:pt x="15144" y="6626"/>
                  </a:cubicBezTo>
                  <a:cubicBezTo>
                    <a:pt x="16685" y="5788"/>
                    <a:pt x="17578" y="5409"/>
                    <a:pt x="18524" y="4066"/>
                  </a:cubicBezTo>
                  <a:cubicBezTo>
                    <a:pt x="17623" y="3976"/>
                    <a:pt x="17064" y="3038"/>
                    <a:pt x="16189" y="2651"/>
                  </a:cubicBezTo>
                  <a:cubicBezTo>
                    <a:pt x="15928" y="2543"/>
                    <a:pt x="12728" y="1"/>
                    <a:pt x="127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508725" y="4143800"/>
              <a:ext cx="474150" cy="281125"/>
            </a:xfrm>
            <a:custGeom>
              <a:avLst/>
              <a:gdLst/>
              <a:ahLst/>
              <a:cxnLst/>
              <a:rect l="l" t="t" r="r" b="b"/>
              <a:pathLst>
                <a:path w="18966" h="11245" extrusionOk="0">
                  <a:moveTo>
                    <a:pt x="12884" y="443"/>
                  </a:moveTo>
                  <a:lnTo>
                    <a:pt x="14486" y="1707"/>
                  </a:lnTo>
                  <a:lnTo>
                    <a:pt x="15351" y="2383"/>
                  </a:lnTo>
                  <a:lnTo>
                    <a:pt x="15793" y="2716"/>
                  </a:lnTo>
                  <a:lnTo>
                    <a:pt x="16018" y="2879"/>
                  </a:lnTo>
                  <a:lnTo>
                    <a:pt x="16135" y="2960"/>
                  </a:lnTo>
                  <a:lnTo>
                    <a:pt x="16198" y="2996"/>
                  </a:lnTo>
                  <a:lnTo>
                    <a:pt x="16225" y="3023"/>
                  </a:lnTo>
                  <a:lnTo>
                    <a:pt x="16279" y="3050"/>
                  </a:lnTo>
                  <a:cubicBezTo>
                    <a:pt x="16469" y="3131"/>
                    <a:pt x="16649" y="3248"/>
                    <a:pt x="16820" y="3393"/>
                  </a:cubicBezTo>
                  <a:cubicBezTo>
                    <a:pt x="16991" y="3528"/>
                    <a:pt x="17163" y="3681"/>
                    <a:pt x="17334" y="3834"/>
                  </a:cubicBezTo>
                  <a:cubicBezTo>
                    <a:pt x="17514" y="3987"/>
                    <a:pt x="17703" y="4141"/>
                    <a:pt x="17920" y="4267"/>
                  </a:cubicBezTo>
                  <a:cubicBezTo>
                    <a:pt x="18030" y="4333"/>
                    <a:pt x="18147" y="4389"/>
                    <a:pt x="18270" y="4431"/>
                  </a:cubicBezTo>
                  <a:lnTo>
                    <a:pt x="18270" y="4431"/>
                  </a:lnTo>
                  <a:cubicBezTo>
                    <a:pt x="18099" y="4651"/>
                    <a:pt x="17917" y="4859"/>
                    <a:pt x="17713" y="5051"/>
                  </a:cubicBezTo>
                  <a:cubicBezTo>
                    <a:pt x="17424" y="5321"/>
                    <a:pt x="17100" y="5565"/>
                    <a:pt x="16757" y="5790"/>
                  </a:cubicBezTo>
                  <a:cubicBezTo>
                    <a:pt x="16415" y="6007"/>
                    <a:pt x="16045" y="6214"/>
                    <a:pt x="15684" y="6412"/>
                  </a:cubicBezTo>
                  <a:cubicBezTo>
                    <a:pt x="15315" y="6619"/>
                    <a:pt x="14945" y="6818"/>
                    <a:pt x="14585" y="7016"/>
                  </a:cubicBezTo>
                  <a:cubicBezTo>
                    <a:pt x="13106" y="7791"/>
                    <a:pt x="11547" y="8413"/>
                    <a:pt x="9961" y="8927"/>
                  </a:cubicBezTo>
                  <a:cubicBezTo>
                    <a:pt x="8374" y="9450"/>
                    <a:pt x="6752" y="9846"/>
                    <a:pt x="5111" y="10180"/>
                  </a:cubicBezTo>
                  <a:cubicBezTo>
                    <a:pt x="3896" y="10420"/>
                    <a:pt x="2671" y="10616"/>
                    <a:pt x="1444" y="10775"/>
                  </a:cubicBezTo>
                  <a:lnTo>
                    <a:pt x="1444" y="10775"/>
                  </a:lnTo>
                  <a:cubicBezTo>
                    <a:pt x="2382" y="10395"/>
                    <a:pt x="3302" y="9962"/>
                    <a:pt x="4192" y="9477"/>
                  </a:cubicBezTo>
                  <a:cubicBezTo>
                    <a:pt x="5463" y="8783"/>
                    <a:pt x="6670" y="7981"/>
                    <a:pt x="7806" y="7070"/>
                  </a:cubicBezTo>
                  <a:cubicBezTo>
                    <a:pt x="8933" y="6160"/>
                    <a:pt x="9979" y="5150"/>
                    <a:pt x="10898" y="4005"/>
                  </a:cubicBezTo>
                  <a:cubicBezTo>
                    <a:pt x="11123" y="3726"/>
                    <a:pt x="11340" y="3429"/>
                    <a:pt x="11538" y="3122"/>
                  </a:cubicBezTo>
                  <a:cubicBezTo>
                    <a:pt x="11646" y="2969"/>
                    <a:pt x="11736" y="2816"/>
                    <a:pt x="11835" y="2662"/>
                  </a:cubicBezTo>
                  <a:cubicBezTo>
                    <a:pt x="11881" y="2581"/>
                    <a:pt x="11926" y="2500"/>
                    <a:pt x="11971" y="2419"/>
                  </a:cubicBezTo>
                  <a:lnTo>
                    <a:pt x="12007" y="2356"/>
                  </a:lnTo>
                  <a:lnTo>
                    <a:pt x="12043" y="2293"/>
                  </a:lnTo>
                  <a:cubicBezTo>
                    <a:pt x="12061" y="2248"/>
                    <a:pt x="12079" y="2203"/>
                    <a:pt x="12097" y="2158"/>
                  </a:cubicBezTo>
                  <a:cubicBezTo>
                    <a:pt x="12241" y="1824"/>
                    <a:pt x="12367" y="1482"/>
                    <a:pt x="12502" y="1157"/>
                  </a:cubicBezTo>
                  <a:cubicBezTo>
                    <a:pt x="12575" y="995"/>
                    <a:pt x="12647" y="833"/>
                    <a:pt x="12728" y="688"/>
                  </a:cubicBezTo>
                  <a:cubicBezTo>
                    <a:pt x="12764" y="616"/>
                    <a:pt x="12809" y="544"/>
                    <a:pt x="12854" y="481"/>
                  </a:cubicBezTo>
                  <a:cubicBezTo>
                    <a:pt x="12863" y="468"/>
                    <a:pt x="12874" y="455"/>
                    <a:pt x="12884" y="443"/>
                  </a:cubicBezTo>
                  <a:close/>
                  <a:moveTo>
                    <a:pt x="12906" y="1"/>
                  </a:moveTo>
                  <a:cubicBezTo>
                    <a:pt x="12897" y="1"/>
                    <a:pt x="12889" y="2"/>
                    <a:pt x="12881" y="3"/>
                  </a:cubicBezTo>
                  <a:cubicBezTo>
                    <a:pt x="12755" y="21"/>
                    <a:pt x="12701" y="75"/>
                    <a:pt x="12647" y="120"/>
                  </a:cubicBezTo>
                  <a:cubicBezTo>
                    <a:pt x="12602" y="157"/>
                    <a:pt x="12566" y="202"/>
                    <a:pt x="12539" y="247"/>
                  </a:cubicBezTo>
                  <a:cubicBezTo>
                    <a:pt x="12475" y="337"/>
                    <a:pt x="12421" y="418"/>
                    <a:pt x="12376" y="499"/>
                  </a:cubicBezTo>
                  <a:cubicBezTo>
                    <a:pt x="12286" y="670"/>
                    <a:pt x="12214" y="842"/>
                    <a:pt x="12142" y="1004"/>
                  </a:cubicBezTo>
                  <a:cubicBezTo>
                    <a:pt x="12007" y="1346"/>
                    <a:pt x="11881" y="1689"/>
                    <a:pt x="11745" y="2013"/>
                  </a:cubicBezTo>
                  <a:lnTo>
                    <a:pt x="11691" y="2122"/>
                  </a:lnTo>
                  <a:lnTo>
                    <a:pt x="11673" y="2176"/>
                  </a:lnTo>
                  <a:lnTo>
                    <a:pt x="11637" y="2239"/>
                  </a:lnTo>
                  <a:cubicBezTo>
                    <a:pt x="11592" y="2311"/>
                    <a:pt x="11556" y="2392"/>
                    <a:pt x="11502" y="2464"/>
                  </a:cubicBezTo>
                  <a:cubicBezTo>
                    <a:pt x="11421" y="2617"/>
                    <a:pt x="11322" y="2771"/>
                    <a:pt x="11222" y="2915"/>
                  </a:cubicBezTo>
                  <a:cubicBezTo>
                    <a:pt x="11033" y="3212"/>
                    <a:pt x="10826" y="3501"/>
                    <a:pt x="10601" y="3780"/>
                  </a:cubicBezTo>
                  <a:cubicBezTo>
                    <a:pt x="9717" y="4889"/>
                    <a:pt x="8690" y="5898"/>
                    <a:pt x="7590" y="6800"/>
                  </a:cubicBezTo>
                  <a:cubicBezTo>
                    <a:pt x="6472" y="7701"/>
                    <a:pt x="5282" y="8503"/>
                    <a:pt x="4029" y="9188"/>
                  </a:cubicBezTo>
                  <a:cubicBezTo>
                    <a:pt x="2776" y="9883"/>
                    <a:pt x="1469" y="10459"/>
                    <a:pt x="117" y="10937"/>
                  </a:cubicBezTo>
                  <a:cubicBezTo>
                    <a:pt x="45" y="10964"/>
                    <a:pt x="0" y="11027"/>
                    <a:pt x="9" y="11108"/>
                  </a:cubicBezTo>
                  <a:cubicBezTo>
                    <a:pt x="18" y="11184"/>
                    <a:pt x="89" y="11244"/>
                    <a:pt x="172" y="11244"/>
                  </a:cubicBezTo>
                  <a:cubicBezTo>
                    <a:pt x="178" y="11244"/>
                    <a:pt x="184" y="11244"/>
                    <a:pt x="189" y="11244"/>
                  </a:cubicBezTo>
                  <a:cubicBezTo>
                    <a:pt x="1857" y="11063"/>
                    <a:pt x="3525" y="10820"/>
                    <a:pt x="5174" y="10486"/>
                  </a:cubicBezTo>
                  <a:cubicBezTo>
                    <a:pt x="6824" y="10153"/>
                    <a:pt x="8455" y="9747"/>
                    <a:pt x="10060" y="9225"/>
                  </a:cubicBezTo>
                  <a:cubicBezTo>
                    <a:pt x="10456" y="9089"/>
                    <a:pt x="10862" y="8963"/>
                    <a:pt x="11250" y="8810"/>
                  </a:cubicBezTo>
                  <a:lnTo>
                    <a:pt x="11844" y="8594"/>
                  </a:lnTo>
                  <a:lnTo>
                    <a:pt x="12430" y="8359"/>
                  </a:lnTo>
                  <a:cubicBezTo>
                    <a:pt x="12818" y="8206"/>
                    <a:pt x="13206" y="8026"/>
                    <a:pt x="13593" y="7863"/>
                  </a:cubicBezTo>
                  <a:lnTo>
                    <a:pt x="14170" y="7593"/>
                  </a:lnTo>
                  <a:cubicBezTo>
                    <a:pt x="14359" y="7503"/>
                    <a:pt x="14549" y="7422"/>
                    <a:pt x="14738" y="7323"/>
                  </a:cubicBezTo>
                  <a:cubicBezTo>
                    <a:pt x="15117" y="7133"/>
                    <a:pt x="15495" y="6944"/>
                    <a:pt x="15865" y="6755"/>
                  </a:cubicBezTo>
                  <a:cubicBezTo>
                    <a:pt x="16234" y="6556"/>
                    <a:pt x="16613" y="6367"/>
                    <a:pt x="16982" y="6151"/>
                  </a:cubicBezTo>
                  <a:cubicBezTo>
                    <a:pt x="17352" y="5934"/>
                    <a:pt x="17713" y="5691"/>
                    <a:pt x="18037" y="5394"/>
                  </a:cubicBezTo>
                  <a:cubicBezTo>
                    <a:pt x="18362" y="5096"/>
                    <a:pt x="18650" y="4763"/>
                    <a:pt x="18902" y="4420"/>
                  </a:cubicBezTo>
                  <a:cubicBezTo>
                    <a:pt x="18929" y="4384"/>
                    <a:pt x="18947" y="4339"/>
                    <a:pt x="18947" y="4303"/>
                  </a:cubicBezTo>
                  <a:cubicBezTo>
                    <a:pt x="18965" y="4159"/>
                    <a:pt x="18866" y="4042"/>
                    <a:pt x="18731" y="4023"/>
                  </a:cubicBezTo>
                  <a:lnTo>
                    <a:pt x="18722" y="4023"/>
                  </a:lnTo>
                  <a:cubicBezTo>
                    <a:pt x="18533" y="3996"/>
                    <a:pt x="18352" y="3924"/>
                    <a:pt x="18172" y="3825"/>
                  </a:cubicBezTo>
                  <a:cubicBezTo>
                    <a:pt x="18001" y="3726"/>
                    <a:pt x="17821" y="3600"/>
                    <a:pt x="17640" y="3456"/>
                  </a:cubicBezTo>
                  <a:cubicBezTo>
                    <a:pt x="17460" y="3320"/>
                    <a:pt x="17280" y="3176"/>
                    <a:pt x="17082" y="3032"/>
                  </a:cubicBezTo>
                  <a:cubicBezTo>
                    <a:pt x="16892" y="2897"/>
                    <a:pt x="16685" y="2762"/>
                    <a:pt x="16451" y="2662"/>
                  </a:cubicBezTo>
                  <a:lnTo>
                    <a:pt x="16415" y="2644"/>
                  </a:lnTo>
                  <a:lnTo>
                    <a:pt x="16360" y="2608"/>
                  </a:lnTo>
                  <a:lnTo>
                    <a:pt x="16261" y="2536"/>
                  </a:lnTo>
                  <a:lnTo>
                    <a:pt x="16036" y="2374"/>
                  </a:lnTo>
                  <a:lnTo>
                    <a:pt x="15603" y="2049"/>
                  </a:lnTo>
                  <a:lnTo>
                    <a:pt x="14738" y="1391"/>
                  </a:lnTo>
                  <a:lnTo>
                    <a:pt x="13025" y="48"/>
                  </a:lnTo>
                  <a:lnTo>
                    <a:pt x="13016" y="39"/>
                  </a:lnTo>
                  <a:cubicBezTo>
                    <a:pt x="12987" y="17"/>
                    <a:pt x="12945" y="1"/>
                    <a:pt x="129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867600" y="3249925"/>
              <a:ext cx="1223225" cy="1178125"/>
            </a:xfrm>
            <a:custGeom>
              <a:avLst/>
              <a:gdLst/>
              <a:ahLst/>
              <a:cxnLst/>
              <a:rect l="l" t="t" r="r" b="b"/>
              <a:pathLst>
                <a:path w="48929" h="47125" extrusionOk="0">
                  <a:moveTo>
                    <a:pt x="2615" y="0"/>
                  </a:moveTo>
                  <a:cubicBezTo>
                    <a:pt x="1335" y="7617"/>
                    <a:pt x="541" y="15315"/>
                    <a:pt x="316" y="23049"/>
                  </a:cubicBezTo>
                  <a:cubicBezTo>
                    <a:pt x="82" y="30638"/>
                    <a:pt x="803" y="38291"/>
                    <a:pt x="100" y="45863"/>
                  </a:cubicBezTo>
                  <a:cubicBezTo>
                    <a:pt x="100" y="45944"/>
                    <a:pt x="55" y="45998"/>
                    <a:pt x="1" y="46025"/>
                  </a:cubicBezTo>
                  <a:cubicBezTo>
                    <a:pt x="5231" y="46886"/>
                    <a:pt x="10526" y="47124"/>
                    <a:pt x="15820" y="47124"/>
                  </a:cubicBezTo>
                  <a:cubicBezTo>
                    <a:pt x="17678" y="47124"/>
                    <a:pt x="19536" y="47095"/>
                    <a:pt x="21391" y="47053"/>
                  </a:cubicBezTo>
                  <a:cubicBezTo>
                    <a:pt x="22815" y="47017"/>
                    <a:pt x="24257" y="46963"/>
                    <a:pt x="25708" y="46863"/>
                  </a:cubicBezTo>
                  <a:cubicBezTo>
                    <a:pt x="31351" y="45601"/>
                    <a:pt x="37354" y="42402"/>
                    <a:pt x="38589" y="36633"/>
                  </a:cubicBezTo>
                  <a:cubicBezTo>
                    <a:pt x="38618" y="36502"/>
                    <a:pt x="38725" y="36441"/>
                    <a:pt x="38838" y="36441"/>
                  </a:cubicBezTo>
                  <a:cubicBezTo>
                    <a:pt x="38935" y="36441"/>
                    <a:pt x="39036" y="36486"/>
                    <a:pt x="39094" y="36570"/>
                  </a:cubicBezTo>
                  <a:cubicBezTo>
                    <a:pt x="40374" y="38517"/>
                    <a:pt x="42222" y="39634"/>
                    <a:pt x="44502" y="39941"/>
                  </a:cubicBezTo>
                  <a:cubicBezTo>
                    <a:pt x="47396" y="35452"/>
                    <a:pt x="47197" y="28520"/>
                    <a:pt x="47585" y="23599"/>
                  </a:cubicBezTo>
                  <a:cubicBezTo>
                    <a:pt x="48135" y="16631"/>
                    <a:pt x="48928" y="9645"/>
                    <a:pt x="48468" y="2668"/>
                  </a:cubicBezTo>
                  <a:cubicBezTo>
                    <a:pt x="33280" y="54"/>
                    <a:pt x="17929" y="1352"/>
                    <a:pt x="2642" y="9"/>
                  </a:cubicBezTo>
                  <a:cubicBezTo>
                    <a:pt x="2633" y="0"/>
                    <a:pt x="2624" y="0"/>
                    <a:pt x="26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857000" y="3245400"/>
              <a:ext cx="1232000" cy="1186575"/>
            </a:xfrm>
            <a:custGeom>
              <a:avLst/>
              <a:gdLst/>
              <a:ahLst/>
              <a:cxnLst/>
              <a:rect l="l" t="t" r="r" b="b"/>
              <a:pathLst>
                <a:path w="49280" h="47463" extrusionOk="0">
                  <a:moveTo>
                    <a:pt x="3133" y="33"/>
                  </a:moveTo>
                  <a:lnTo>
                    <a:pt x="3147" y="37"/>
                  </a:lnTo>
                  <a:cubicBezTo>
                    <a:pt x="3142" y="37"/>
                    <a:pt x="3138" y="35"/>
                    <a:pt x="3133" y="33"/>
                  </a:cubicBezTo>
                  <a:close/>
                  <a:moveTo>
                    <a:pt x="3174" y="372"/>
                  </a:moveTo>
                  <a:cubicBezTo>
                    <a:pt x="10770" y="1029"/>
                    <a:pt x="18401" y="1047"/>
                    <a:pt x="26015" y="1227"/>
                  </a:cubicBezTo>
                  <a:cubicBezTo>
                    <a:pt x="29837" y="1317"/>
                    <a:pt x="33668" y="1443"/>
                    <a:pt x="37481" y="1714"/>
                  </a:cubicBezTo>
                  <a:lnTo>
                    <a:pt x="40338" y="1948"/>
                  </a:lnTo>
                  <a:lnTo>
                    <a:pt x="43187" y="2245"/>
                  </a:lnTo>
                  <a:lnTo>
                    <a:pt x="46026" y="2606"/>
                  </a:lnTo>
                  <a:cubicBezTo>
                    <a:pt x="46927" y="2750"/>
                    <a:pt x="47829" y="2867"/>
                    <a:pt x="48739" y="2985"/>
                  </a:cubicBezTo>
                  <a:cubicBezTo>
                    <a:pt x="48730" y="3354"/>
                    <a:pt x="48730" y="3697"/>
                    <a:pt x="48739" y="4048"/>
                  </a:cubicBezTo>
                  <a:lnTo>
                    <a:pt x="48766" y="5211"/>
                  </a:lnTo>
                  <a:cubicBezTo>
                    <a:pt x="48784" y="5995"/>
                    <a:pt x="48793" y="6779"/>
                    <a:pt x="48784" y="7564"/>
                  </a:cubicBezTo>
                  <a:cubicBezTo>
                    <a:pt x="48766" y="9132"/>
                    <a:pt x="48721" y="10700"/>
                    <a:pt x="48631" y="12269"/>
                  </a:cubicBezTo>
                  <a:cubicBezTo>
                    <a:pt x="48478" y="15415"/>
                    <a:pt x="48207" y="18542"/>
                    <a:pt x="47955" y="21688"/>
                  </a:cubicBezTo>
                  <a:cubicBezTo>
                    <a:pt x="47892" y="22473"/>
                    <a:pt x="47829" y="23257"/>
                    <a:pt x="47775" y="24041"/>
                  </a:cubicBezTo>
                  <a:cubicBezTo>
                    <a:pt x="47721" y="24834"/>
                    <a:pt x="47676" y="25618"/>
                    <a:pt x="47639" y="26403"/>
                  </a:cubicBezTo>
                  <a:cubicBezTo>
                    <a:pt x="47558" y="27980"/>
                    <a:pt x="47486" y="29548"/>
                    <a:pt x="47333" y="31108"/>
                  </a:cubicBezTo>
                  <a:cubicBezTo>
                    <a:pt x="47180" y="32667"/>
                    <a:pt x="46954" y="34218"/>
                    <a:pt x="46567" y="35732"/>
                  </a:cubicBezTo>
                  <a:cubicBezTo>
                    <a:pt x="46188" y="37213"/>
                    <a:pt x="45645" y="38651"/>
                    <a:pt x="44846" y="39944"/>
                  </a:cubicBezTo>
                  <a:lnTo>
                    <a:pt x="44846" y="39944"/>
                  </a:lnTo>
                  <a:cubicBezTo>
                    <a:pt x="43883" y="39803"/>
                    <a:pt x="42948" y="39509"/>
                    <a:pt x="42105" y="39022"/>
                  </a:cubicBezTo>
                  <a:cubicBezTo>
                    <a:pt x="41240" y="38526"/>
                    <a:pt x="40482" y="37832"/>
                    <a:pt x="39887" y="37021"/>
                  </a:cubicBezTo>
                  <a:lnTo>
                    <a:pt x="39671" y="36714"/>
                  </a:lnTo>
                  <a:lnTo>
                    <a:pt x="39644" y="36669"/>
                  </a:lnTo>
                  <a:cubicBezTo>
                    <a:pt x="39635" y="36660"/>
                    <a:pt x="39617" y="36633"/>
                    <a:pt x="39608" y="36615"/>
                  </a:cubicBezTo>
                  <a:cubicBezTo>
                    <a:pt x="39572" y="36579"/>
                    <a:pt x="39527" y="36552"/>
                    <a:pt x="39491" y="36525"/>
                  </a:cubicBezTo>
                  <a:cubicBezTo>
                    <a:pt x="39416" y="36488"/>
                    <a:pt x="39341" y="36469"/>
                    <a:pt x="39260" y="36469"/>
                  </a:cubicBezTo>
                  <a:cubicBezTo>
                    <a:pt x="39244" y="36469"/>
                    <a:pt x="39228" y="36470"/>
                    <a:pt x="39211" y="36471"/>
                  </a:cubicBezTo>
                  <a:cubicBezTo>
                    <a:pt x="39112" y="36480"/>
                    <a:pt x="39013" y="36534"/>
                    <a:pt x="38941" y="36615"/>
                  </a:cubicBezTo>
                  <a:cubicBezTo>
                    <a:pt x="38905" y="36660"/>
                    <a:pt x="38887" y="36705"/>
                    <a:pt x="38869" y="36760"/>
                  </a:cubicBezTo>
                  <a:cubicBezTo>
                    <a:pt x="38860" y="36787"/>
                    <a:pt x="38860" y="36796"/>
                    <a:pt x="38860" y="36814"/>
                  </a:cubicBezTo>
                  <a:lnTo>
                    <a:pt x="38842" y="36859"/>
                  </a:lnTo>
                  <a:lnTo>
                    <a:pt x="38761" y="37228"/>
                  </a:lnTo>
                  <a:cubicBezTo>
                    <a:pt x="38626" y="37715"/>
                    <a:pt x="38463" y="38193"/>
                    <a:pt x="38256" y="38652"/>
                  </a:cubicBezTo>
                  <a:cubicBezTo>
                    <a:pt x="38058" y="39112"/>
                    <a:pt x="37823" y="39563"/>
                    <a:pt x="37544" y="39987"/>
                  </a:cubicBezTo>
                  <a:cubicBezTo>
                    <a:pt x="37273" y="40410"/>
                    <a:pt x="36976" y="40825"/>
                    <a:pt x="36652" y="41203"/>
                  </a:cubicBezTo>
                  <a:cubicBezTo>
                    <a:pt x="35344" y="42754"/>
                    <a:pt x="33650" y="43953"/>
                    <a:pt x="31838" y="44872"/>
                  </a:cubicBezTo>
                  <a:cubicBezTo>
                    <a:pt x="30026" y="45782"/>
                    <a:pt x="28079" y="46449"/>
                    <a:pt x="26096" y="46891"/>
                  </a:cubicBezTo>
                  <a:lnTo>
                    <a:pt x="26123" y="46891"/>
                  </a:lnTo>
                  <a:cubicBezTo>
                    <a:pt x="23978" y="46972"/>
                    <a:pt x="21842" y="47098"/>
                    <a:pt x="19687" y="47117"/>
                  </a:cubicBezTo>
                  <a:cubicBezTo>
                    <a:pt x="18556" y="47136"/>
                    <a:pt x="17424" y="47147"/>
                    <a:pt x="16292" y="47147"/>
                  </a:cubicBezTo>
                  <a:cubicBezTo>
                    <a:pt x="15279" y="47147"/>
                    <a:pt x="14265" y="47138"/>
                    <a:pt x="13251" y="47117"/>
                  </a:cubicBezTo>
                  <a:cubicBezTo>
                    <a:pt x="11106" y="47071"/>
                    <a:pt x="8970" y="46981"/>
                    <a:pt x="6833" y="46810"/>
                  </a:cubicBezTo>
                  <a:cubicBezTo>
                    <a:pt x="4777" y="46645"/>
                    <a:pt x="2720" y="46413"/>
                    <a:pt x="687" y="46091"/>
                  </a:cubicBezTo>
                  <a:lnTo>
                    <a:pt x="687" y="46091"/>
                  </a:lnTo>
                  <a:cubicBezTo>
                    <a:pt x="694" y="46042"/>
                    <a:pt x="686" y="46024"/>
                    <a:pt x="695" y="45990"/>
                  </a:cubicBezTo>
                  <a:lnTo>
                    <a:pt x="704" y="45900"/>
                  </a:lnTo>
                  <a:lnTo>
                    <a:pt x="731" y="45539"/>
                  </a:lnTo>
                  <a:lnTo>
                    <a:pt x="785" y="44818"/>
                  </a:lnTo>
                  <a:cubicBezTo>
                    <a:pt x="830" y="44340"/>
                    <a:pt x="848" y="43853"/>
                    <a:pt x="884" y="43376"/>
                  </a:cubicBezTo>
                  <a:cubicBezTo>
                    <a:pt x="902" y="42898"/>
                    <a:pt x="920" y="42411"/>
                    <a:pt x="947" y="41934"/>
                  </a:cubicBezTo>
                  <a:lnTo>
                    <a:pt x="983" y="40482"/>
                  </a:lnTo>
                  <a:cubicBezTo>
                    <a:pt x="1020" y="38553"/>
                    <a:pt x="1001" y="36624"/>
                    <a:pt x="974" y="34704"/>
                  </a:cubicBezTo>
                  <a:cubicBezTo>
                    <a:pt x="911" y="30846"/>
                    <a:pt x="785" y="26998"/>
                    <a:pt x="902" y="23158"/>
                  </a:cubicBezTo>
                  <a:cubicBezTo>
                    <a:pt x="1135" y="15524"/>
                    <a:pt x="1919" y="7908"/>
                    <a:pt x="3174" y="372"/>
                  </a:cubicBezTo>
                  <a:close/>
                  <a:moveTo>
                    <a:pt x="2894" y="1"/>
                  </a:moveTo>
                  <a:lnTo>
                    <a:pt x="2867" y="145"/>
                  </a:lnTo>
                  <a:cubicBezTo>
                    <a:pt x="1587" y="7753"/>
                    <a:pt x="803" y="15442"/>
                    <a:pt x="569" y="23149"/>
                  </a:cubicBezTo>
                  <a:cubicBezTo>
                    <a:pt x="452" y="27007"/>
                    <a:pt x="578" y="30855"/>
                    <a:pt x="641" y="34704"/>
                  </a:cubicBezTo>
                  <a:cubicBezTo>
                    <a:pt x="677" y="36633"/>
                    <a:pt x="695" y="38553"/>
                    <a:pt x="659" y="40473"/>
                  </a:cubicBezTo>
                  <a:lnTo>
                    <a:pt x="614" y="41916"/>
                  </a:lnTo>
                  <a:cubicBezTo>
                    <a:pt x="596" y="42402"/>
                    <a:pt x="578" y="42880"/>
                    <a:pt x="551" y="43358"/>
                  </a:cubicBezTo>
                  <a:cubicBezTo>
                    <a:pt x="524" y="43835"/>
                    <a:pt x="506" y="44313"/>
                    <a:pt x="461" y="44800"/>
                  </a:cubicBezTo>
                  <a:lnTo>
                    <a:pt x="407" y="45512"/>
                  </a:lnTo>
                  <a:lnTo>
                    <a:pt x="380" y="45873"/>
                  </a:lnTo>
                  <a:lnTo>
                    <a:pt x="361" y="46035"/>
                  </a:lnTo>
                  <a:cubicBezTo>
                    <a:pt x="361" y="46053"/>
                    <a:pt x="361" y="46062"/>
                    <a:pt x="334" y="46071"/>
                  </a:cubicBezTo>
                  <a:lnTo>
                    <a:pt x="1" y="46305"/>
                  </a:lnTo>
                  <a:lnTo>
                    <a:pt x="398" y="46368"/>
                  </a:lnTo>
                  <a:cubicBezTo>
                    <a:pt x="2525" y="46711"/>
                    <a:pt x="4661" y="46963"/>
                    <a:pt x="6806" y="47135"/>
                  </a:cubicBezTo>
                  <a:cubicBezTo>
                    <a:pt x="8952" y="47306"/>
                    <a:pt x="11097" y="47387"/>
                    <a:pt x="13251" y="47432"/>
                  </a:cubicBezTo>
                  <a:cubicBezTo>
                    <a:pt x="14265" y="47453"/>
                    <a:pt x="15281" y="47463"/>
                    <a:pt x="16296" y="47463"/>
                  </a:cubicBezTo>
                  <a:cubicBezTo>
                    <a:pt x="17430" y="47463"/>
                    <a:pt x="18565" y="47451"/>
                    <a:pt x="19696" y="47432"/>
                  </a:cubicBezTo>
                  <a:cubicBezTo>
                    <a:pt x="21842" y="47414"/>
                    <a:pt x="23996" y="47288"/>
                    <a:pt x="26141" y="47207"/>
                  </a:cubicBezTo>
                  <a:lnTo>
                    <a:pt x="26150" y="47207"/>
                  </a:lnTo>
                  <a:lnTo>
                    <a:pt x="26168" y="47198"/>
                  </a:lnTo>
                  <a:cubicBezTo>
                    <a:pt x="28178" y="46747"/>
                    <a:pt x="30143" y="46080"/>
                    <a:pt x="31982" y="45151"/>
                  </a:cubicBezTo>
                  <a:cubicBezTo>
                    <a:pt x="33821" y="44214"/>
                    <a:pt x="35543" y="42997"/>
                    <a:pt x="36886" y="41411"/>
                  </a:cubicBezTo>
                  <a:cubicBezTo>
                    <a:pt x="37228" y="41014"/>
                    <a:pt x="37535" y="40590"/>
                    <a:pt x="37805" y="40149"/>
                  </a:cubicBezTo>
                  <a:cubicBezTo>
                    <a:pt x="38094" y="39716"/>
                    <a:pt x="38328" y="39247"/>
                    <a:pt x="38544" y="38779"/>
                  </a:cubicBezTo>
                  <a:cubicBezTo>
                    <a:pt x="38761" y="38301"/>
                    <a:pt x="38914" y="37805"/>
                    <a:pt x="39058" y="37300"/>
                  </a:cubicBezTo>
                  <a:lnTo>
                    <a:pt x="39148" y="36922"/>
                  </a:lnTo>
                  <a:lnTo>
                    <a:pt x="39157" y="36877"/>
                  </a:lnTo>
                  <a:cubicBezTo>
                    <a:pt x="39166" y="36868"/>
                    <a:pt x="39166" y="36841"/>
                    <a:pt x="39166" y="36841"/>
                  </a:cubicBezTo>
                  <a:cubicBezTo>
                    <a:pt x="39175" y="36832"/>
                    <a:pt x="39175" y="36814"/>
                    <a:pt x="39184" y="36814"/>
                  </a:cubicBezTo>
                  <a:cubicBezTo>
                    <a:pt x="39193" y="36796"/>
                    <a:pt x="39220" y="36787"/>
                    <a:pt x="39248" y="36778"/>
                  </a:cubicBezTo>
                  <a:cubicBezTo>
                    <a:pt x="39275" y="36778"/>
                    <a:pt x="39311" y="36787"/>
                    <a:pt x="39338" y="36796"/>
                  </a:cubicBezTo>
                  <a:cubicBezTo>
                    <a:pt x="39356" y="36805"/>
                    <a:pt x="39365" y="36814"/>
                    <a:pt x="39374" y="36823"/>
                  </a:cubicBezTo>
                  <a:lnTo>
                    <a:pt x="39392" y="36841"/>
                  </a:lnTo>
                  <a:lnTo>
                    <a:pt x="39419" y="36886"/>
                  </a:lnTo>
                  <a:lnTo>
                    <a:pt x="39644" y="37201"/>
                  </a:lnTo>
                  <a:cubicBezTo>
                    <a:pt x="40266" y="38040"/>
                    <a:pt x="41041" y="38770"/>
                    <a:pt x="41952" y="39292"/>
                  </a:cubicBezTo>
                  <a:cubicBezTo>
                    <a:pt x="42862" y="39824"/>
                    <a:pt x="43872" y="40140"/>
                    <a:pt x="44908" y="40284"/>
                  </a:cubicBezTo>
                  <a:lnTo>
                    <a:pt x="45007" y="40293"/>
                  </a:lnTo>
                  <a:lnTo>
                    <a:pt x="45061" y="40212"/>
                  </a:lnTo>
                  <a:cubicBezTo>
                    <a:pt x="45927" y="38860"/>
                    <a:pt x="46495" y="37354"/>
                    <a:pt x="46900" y="35822"/>
                  </a:cubicBezTo>
                  <a:cubicBezTo>
                    <a:pt x="47297" y="34281"/>
                    <a:pt x="47540" y="32712"/>
                    <a:pt x="47712" y="31144"/>
                  </a:cubicBezTo>
                  <a:cubicBezTo>
                    <a:pt x="47874" y="29575"/>
                    <a:pt x="47964" y="27998"/>
                    <a:pt x="48054" y="26430"/>
                  </a:cubicBezTo>
                  <a:cubicBezTo>
                    <a:pt x="48099" y="25636"/>
                    <a:pt x="48144" y="24852"/>
                    <a:pt x="48207" y="24077"/>
                  </a:cubicBezTo>
                  <a:cubicBezTo>
                    <a:pt x="48261" y="23293"/>
                    <a:pt x="48334" y="22509"/>
                    <a:pt x="48406" y="21724"/>
                  </a:cubicBezTo>
                  <a:cubicBezTo>
                    <a:pt x="48667" y="18588"/>
                    <a:pt x="48965" y="15451"/>
                    <a:pt x="49145" y="12296"/>
                  </a:cubicBezTo>
                  <a:cubicBezTo>
                    <a:pt x="49217" y="10727"/>
                    <a:pt x="49280" y="9141"/>
                    <a:pt x="49280" y="7564"/>
                  </a:cubicBezTo>
                  <a:cubicBezTo>
                    <a:pt x="49280" y="6779"/>
                    <a:pt x="49262" y="5986"/>
                    <a:pt x="49235" y="5193"/>
                  </a:cubicBezTo>
                  <a:lnTo>
                    <a:pt x="49208" y="4607"/>
                  </a:lnTo>
                  <a:lnTo>
                    <a:pt x="49199" y="4310"/>
                  </a:lnTo>
                  <a:lnTo>
                    <a:pt x="49190" y="4165"/>
                  </a:lnTo>
                  <a:lnTo>
                    <a:pt x="49181" y="4003"/>
                  </a:lnTo>
                  <a:cubicBezTo>
                    <a:pt x="49154" y="3561"/>
                    <a:pt x="49109" y="3120"/>
                    <a:pt x="49055" y="2705"/>
                  </a:cubicBezTo>
                  <a:cubicBezTo>
                    <a:pt x="48081" y="2525"/>
                    <a:pt x="47081" y="2345"/>
                    <a:pt x="46089" y="2200"/>
                  </a:cubicBezTo>
                  <a:lnTo>
                    <a:pt x="43232" y="1840"/>
                  </a:lnTo>
                  <a:lnTo>
                    <a:pt x="40374" y="1551"/>
                  </a:lnTo>
                  <a:lnTo>
                    <a:pt x="37508" y="1317"/>
                  </a:lnTo>
                  <a:cubicBezTo>
                    <a:pt x="33686" y="1056"/>
                    <a:pt x="29855" y="938"/>
                    <a:pt x="26024" y="857"/>
                  </a:cubicBezTo>
                  <a:cubicBezTo>
                    <a:pt x="22193" y="776"/>
                    <a:pt x="18362" y="731"/>
                    <a:pt x="14540" y="632"/>
                  </a:cubicBezTo>
                  <a:cubicBezTo>
                    <a:pt x="10726" y="524"/>
                    <a:pt x="6903" y="353"/>
                    <a:pt x="3107" y="21"/>
                  </a:cubicBezTo>
                  <a:lnTo>
                    <a:pt x="3107" y="21"/>
                  </a:lnTo>
                  <a:cubicBezTo>
                    <a:pt x="3091" y="15"/>
                    <a:pt x="3070" y="10"/>
                    <a:pt x="3039" y="10"/>
                  </a:cubicBezTo>
                  <a:lnTo>
                    <a:pt x="28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A67A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2"/>
          <p:cNvSpPr/>
          <p:nvPr/>
        </p:nvSpPr>
        <p:spPr>
          <a:xfrm rot="-381518">
            <a:off x="1317430" y="-146232"/>
            <a:ext cx="102933" cy="551241"/>
          </a:xfrm>
          <a:prstGeom prst="roundRect">
            <a:avLst>
              <a:gd name="adj" fmla="val 50000"/>
            </a:avLst>
          </a:prstGeom>
          <a:solidFill>
            <a:schemeClr val="lt2">
              <a:alpha val="47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1"/>
        <p:cNvGrpSpPr/>
        <p:nvPr/>
      </p:nvGrpSpPr>
      <p:grpSpPr>
        <a:xfrm>
          <a:off x="0" y="0"/>
          <a:ext cx="0" cy="0"/>
          <a:chOff x="0" y="0"/>
          <a:chExt cx="0" cy="0"/>
        </a:xfrm>
      </p:grpSpPr>
      <p:sp>
        <p:nvSpPr>
          <p:cNvPr id="52" name="Google Shape;52;p3"/>
          <p:cNvSpPr txBox="1">
            <a:spLocks noGrp="1"/>
          </p:cNvSpPr>
          <p:nvPr>
            <p:ph type="title"/>
          </p:nvPr>
        </p:nvSpPr>
        <p:spPr>
          <a:xfrm>
            <a:off x="311700" y="2150850"/>
            <a:ext cx="8520600" cy="841800"/>
          </a:xfrm>
          <a:prstGeom prst="rect">
            <a:avLst/>
          </a:prstGeom>
        </p:spPr>
        <p:txBody>
          <a:bodyPr spcFirstLastPara="1" wrap="square" lIns="0" tIns="0" rIns="0" bIns="0"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CUSTOM_1">
    <p:spTree>
      <p:nvGrpSpPr>
        <p:cNvPr id="1" name="Shape 80"/>
        <p:cNvGrpSpPr/>
        <p:nvPr/>
      </p:nvGrpSpPr>
      <p:grpSpPr>
        <a:xfrm>
          <a:off x="0" y="0"/>
          <a:ext cx="0" cy="0"/>
          <a:chOff x="0" y="0"/>
          <a:chExt cx="0" cy="0"/>
        </a:xfrm>
      </p:grpSpPr>
      <p:grpSp>
        <p:nvGrpSpPr>
          <p:cNvPr id="81" name="Google Shape;81;p5"/>
          <p:cNvGrpSpPr/>
          <p:nvPr/>
        </p:nvGrpSpPr>
        <p:grpSpPr>
          <a:xfrm>
            <a:off x="-174525" y="-22399"/>
            <a:ext cx="9487164" cy="5193049"/>
            <a:chOff x="-174525" y="-22399"/>
            <a:chExt cx="9487164" cy="5193049"/>
          </a:xfrm>
        </p:grpSpPr>
        <p:sp>
          <p:nvSpPr>
            <p:cNvPr id="82" name="Google Shape;82;p5"/>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 name="Google Shape;83;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84" name="Google Shape;84;p5"/>
            <p:cNvGrpSpPr/>
            <p:nvPr/>
          </p:nvGrpSpPr>
          <p:grpSpPr>
            <a:xfrm>
              <a:off x="263005" y="845117"/>
              <a:ext cx="3790149" cy="3960313"/>
              <a:chOff x="263005" y="845117"/>
              <a:chExt cx="3790149" cy="3960313"/>
            </a:xfrm>
          </p:grpSpPr>
          <p:sp>
            <p:nvSpPr>
              <p:cNvPr id="85" name="Google Shape;85;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 name="Google Shape;100;p5"/>
            <p:cNvGrpSpPr/>
            <p:nvPr/>
          </p:nvGrpSpPr>
          <p:grpSpPr>
            <a:xfrm>
              <a:off x="5055305" y="845117"/>
              <a:ext cx="3790149" cy="3960313"/>
              <a:chOff x="263005" y="845117"/>
              <a:chExt cx="3790149" cy="3960313"/>
            </a:xfrm>
          </p:grpSpPr>
          <p:sp>
            <p:nvSpPr>
              <p:cNvPr id="101" name="Google Shape;101;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16" name="Google Shape;116;p5"/>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117" name="Google Shape;117;p5"/>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8" name="Google Shape;118;p5"/>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9" name="Google Shape;119;p5"/>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0" name="Google Shape;120;p5"/>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1" name="Google Shape;121;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122" name="Google Shape;122;p5"/>
          <p:cNvSpPr txBox="1">
            <a:spLocks noGrp="1"/>
          </p:cNvSpPr>
          <p:nvPr>
            <p:ph type="title"/>
          </p:nvPr>
        </p:nvSpPr>
        <p:spPr>
          <a:xfrm>
            <a:off x="720000" y="540000"/>
            <a:ext cx="3368700" cy="5727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123" name="Google Shape;123;p5"/>
          <p:cNvSpPr txBox="1">
            <a:spLocks noGrp="1"/>
          </p:cNvSpPr>
          <p:nvPr>
            <p:ph type="subTitle" idx="1"/>
          </p:nvPr>
        </p:nvSpPr>
        <p:spPr>
          <a:xfrm>
            <a:off x="906900" y="3292127"/>
            <a:ext cx="2506200" cy="34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4" name="Google Shape;124;p5"/>
          <p:cNvSpPr txBox="1">
            <a:spLocks noGrp="1"/>
          </p:cNvSpPr>
          <p:nvPr>
            <p:ph type="subTitle" idx="2"/>
          </p:nvPr>
        </p:nvSpPr>
        <p:spPr>
          <a:xfrm>
            <a:off x="5676900" y="3292127"/>
            <a:ext cx="2506200" cy="34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5" name="Google Shape;125;p5"/>
          <p:cNvSpPr txBox="1">
            <a:spLocks noGrp="1"/>
          </p:cNvSpPr>
          <p:nvPr>
            <p:ph type="subTitle" idx="3"/>
          </p:nvPr>
        </p:nvSpPr>
        <p:spPr>
          <a:xfrm>
            <a:off x="906900" y="1584571"/>
            <a:ext cx="2506200" cy="40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6" name="Google Shape;126;p5"/>
          <p:cNvSpPr txBox="1">
            <a:spLocks noGrp="1"/>
          </p:cNvSpPr>
          <p:nvPr>
            <p:ph type="subTitle" idx="4"/>
          </p:nvPr>
        </p:nvSpPr>
        <p:spPr>
          <a:xfrm>
            <a:off x="5676900" y="1584571"/>
            <a:ext cx="2506200" cy="40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7" name="Google Shape;127;p5"/>
          <p:cNvSpPr txBox="1">
            <a:spLocks noGrp="1"/>
          </p:cNvSpPr>
          <p:nvPr>
            <p:ph type="subTitle" idx="5"/>
          </p:nvPr>
        </p:nvSpPr>
        <p:spPr>
          <a:xfrm>
            <a:off x="906900" y="2076621"/>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8" name="Google Shape;128;p5"/>
          <p:cNvSpPr txBox="1">
            <a:spLocks noGrp="1"/>
          </p:cNvSpPr>
          <p:nvPr>
            <p:ph type="subTitle" idx="6"/>
          </p:nvPr>
        </p:nvSpPr>
        <p:spPr>
          <a:xfrm>
            <a:off x="5676900" y="2076621"/>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9" name="Google Shape;129;p5"/>
          <p:cNvSpPr txBox="1">
            <a:spLocks noGrp="1"/>
          </p:cNvSpPr>
          <p:nvPr>
            <p:ph type="subTitle" idx="7"/>
          </p:nvPr>
        </p:nvSpPr>
        <p:spPr>
          <a:xfrm>
            <a:off x="906900" y="3755202"/>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30" name="Google Shape;130;p5"/>
          <p:cNvSpPr txBox="1">
            <a:spLocks noGrp="1"/>
          </p:cNvSpPr>
          <p:nvPr>
            <p:ph type="subTitle" idx="8"/>
          </p:nvPr>
        </p:nvSpPr>
        <p:spPr>
          <a:xfrm>
            <a:off x="5676900" y="3755202"/>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Three Columns">
  <p:cSld name="CUSTOM_3">
    <p:spTree>
      <p:nvGrpSpPr>
        <p:cNvPr id="1" name="Shape 178"/>
        <p:cNvGrpSpPr/>
        <p:nvPr/>
      </p:nvGrpSpPr>
      <p:grpSpPr>
        <a:xfrm>
          <a:off x="0" y="0"/>
          <a:ext cx="0" cy="0"/>
          <a:chOff x="0" y="0"/>
          <a:chExt cx="0" cy="0"/>
        </a:xfrm>
      </p:grpSpPr>
      <p:grpSp>
        <p:nvGrpSpPr>
          <p:cNvPr id="179" name="Google Shape;179;p7"/>
          <p:cNvGrpSpPr/>
          <p:nvPr/>
        </p:nvGrpSpPr>
        <p:grpSpPr>
          <a:xfrm>
            <a:off x="-174525" y="-22399"/>
            <a:ext cx="9487164" cy="5193049"/>
            <a:chOff x="-174525" y="-22399"/>
            <a:chExt cx="9487164" cy="5193049"/>
          </a:xfrm>
        </p:grpSpPr>
        <p:sp>
          <p:nvSpPr>
            <p:cNvPr id="180" name="Google Shape;180;p7"/>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1" name="Google Shape;181;p7"/>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182" name="Google Shape;182;p7"/>
            <p:cNvGrpSpPr/>
            <p:nvPr/>
          </p:nvGrpSpPr>
          <p:grpSpPr>
            <a:xfrm>
              <a:off x="263005" y="845117"/>
              <a:ext cx="3790149" cy="3960313"/>
              <a:chOff x="263005" y="845117"/>
              <a:chExt cx="3790149" cy="3960313"/>
            </a:xfrm>
          </p:grpSpPr>
          <p:sp>
            <p:nvSpPr>
              <p:cNvPr id="183" name="Google Shape;183;p7"/>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7"/>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7"/>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7"/>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7"/>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7"/>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7"/>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7"/>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7"/>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7"/>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7"/>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7"/>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7"/>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7"/>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7"/>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7"/>
            <p:cNvGrpSpPr/>
            <p:nvPr/>
          </p:nvGrpSpPr>
          <p:grpSpPr>
            <a:xfrm>
              <a:off x="5055305" y="845117"/>
              <a:ext cx="3790149" cy="3960313"/>
              <a:chOff x="263005" y="845117"/>
              <a:chExt cx="3790149" cy="3960313"/>
            </a:xfrm>
          </p:grpSpPr>
          <p:sp>
            <p:nvSpPr>
              <p:cNvPr id="199" name="Google Shape;199;p7"/>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7"/>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7"/>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7"/>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7"/>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7"/>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7"/>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7"/>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7"/>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7"/>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7"/>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7"/>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7"/>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7"/>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7"/>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214" name="Google Shape;214;p7"/>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215" name="Google Shape;215;p7"/>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216" name="Google Shape;216;p7"/>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217" name="Google Shape;217;p7"/>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218" name="Google Shape;218;p7"/>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219" name="Google Shape;219;p7"/>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220" name="Google Shape;220;p7"/>
          <p:cNvSpPr txBox="1">
            <a:spLocks noGrp="1"/>
          </p:cNvSpPr>
          <p:nvPr>
            <p:ph type="title"/>
          </p:nvPr>
        </p:nvSpPr>
        <p:spPr>
          <a:xfrm>
            <a:off x="720000" y="540000"/>
            <a:ext cx="3087300" cy="1459200"/>
          </a:xfrm>
          <a:prstGeom prst="rect">
            <a:avLst/>
          </a:prstGeom>
        </p:spPr>
        <p:txBody>
          <a:bodyPr spcFirstLastPara="1" wrap="square" lIns="0" tIns="0" rIns="0" bIns="0"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1" name="Google Shape;221;p7"/>
          <p:cNvSpPr txBox="1">
            <a:spLocks noGrp="1"/>
          </p:cNvSpPr>
          <p:nvPr>
            <p:ph type="subTitle" idx="1"/>
          </p:nvPr>
        </p:nvSpPr>
        <p:spPr>
          <a:xfrm>
            <a:off x="5703898" y="867200"/>
            <a:ext cx="1041600" cy="406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222" name="Google Shape;222;p7"/>
          <p:cNvSpPr txBox="1">
            <a:spLocks noGrp="1"/>
          </p:cNvSpPr>
          <p:nvPr>
            <p:ph type="subTitle" idx="2"/>
          </p:nvPr>
        </p:nvSpPr>
        <p:spPr>
          <a:xfrm>
            <a:off x="5703898" y="2856550"/>
            <a:ext cx="1041600" cy="406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223" name="Google Shape;223;p7"/>
          <p:cNvSpPr txBox="1">
            <a:spLocks noGrp="1"/>
          </p:cNvSpPr>
          <p:nvPr>
            <p:ph type="subTitle" idx="3"/>
          </p:nvPr>
        </p:nvSpPr>
        <p:spPr>
          <a:xfrm>
            <a:off x="906900" y="2856550"/>
            <a:ext cx="1041600" cy="406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224" name="Google Shape;224;p7"/>
          <p:cNvSpPr txBox="1">
            <a:spLocks noGrp="1"/>
          </p:cNvSpPr>
          <p:nvPr>
            <p:ph type="subTitle" idx="4"/>
          </p:nvPr>
        </p:nvSpPr>
        <p:spPr>
          <a:xfrm>
            <a:off x="906900" y="3263350"/>
            <a:ext cx="2506200" cy="1134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225" name="Google Shape;225;p7"/>
          <p:cNvSpPr txBox="1">
            <a:spLocks noGrp="1"/>
          </p:cNvSpPr>
          <p:nvPr>
            <p:ph type="subTitle" idx="5"/>
          </p:nvPr>
        </p:nvSpPr>
        <p:spPr>
          <a:xfrm>
            <a:off x="5703900" y="3263350"/>
            <a:ext cx="2506200" cy="1134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226" name="Google Shape;226;p7"/>
          <p:cNvSpPr txBox="1">
            <a:spLocks noGrp="1"/>
          </p:cNvSpPr>
          <p:nvPr>
            <p:ph type="subTitle" idx="6"/>
          </p:nvPr>
        </p:nvSpPr>
        <p:spPr>
          <a:xfrm>
            <a:off x="5703900" y="1289800"/>
            <a:ext cx="2506200" cy="1134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Title">
  <p:cSld name="CUSTOM_5">
    <p:bg>
      <p:bgPr>
        <a:solidFill>
          <a:srgbClr val="F3F3F3"/>
        </a:solidFill>
        <a:effectLst/>
      </p:bgPr>
    </p:bg>
    <p:spTree>
      <p:nvGrpSpPr>
        <p:cNvPr id="1" name="Shape 253"/>
        <p:cNvGrpSpPr/>
        <p:nvPr/>
      </p:nvGrpSpPr>
      <p:grpSpPr>
        <a:xfrm>
          <a:off x="0" y="0"/>
          <a:ext cx="0" cy="0"/>
          <a:chOff x="0" y="0"/>
          <a:chExt cx="0" cy="0"/>
        </a:xfrm>
      </p:grpSpPr>
      <p:sp>
        <p:nvSpPr>
          <p:cNvPr id="254" name="Google Shape;254;p9"/>
          <p:cNvSpPr txBox="1">
            <a:spLocks noGrp="1"/>
          </p:cNvSpPr>
          <p:nvPr>
            <p:ph type="title"/>
          </p:nvPr>
        </p:nvSpPr>
        <p:spPr>
          <a:xfrm>
            <a:off x="3223200" y="1570950"/>
            <a:ext cx="2697600" cy="2001600"/>
          </a:xfrm>
          <a:prstGeom prst="rect">
            <a:avLst/>
          </a:prstGeom>
        </p:spPr>
        <p:txBody>
          <a:bodyPr spcFirstLastPara="1" wrap="square" lIns="0" tIns="0" rIns="0" bIns="0" anchor="t" anchorCtr="0">
            <a:noAutofit/>
          </a:bodyPr>
          <a:lstStyle>
            <a:lvl1pPr lvl="0" algn="ctr">
              <a:spcBef>
                <a:spcPts val="0"/>
              </a:spcBef>
              <a:spcAft>
                <a:spcPts val="0"/>
              </a:spcAft>
              <a:buSzPts val="3000"/>
              <a:buNone/>
              <a:defRPr/>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9"/>
        <p:cNvGrpSpPr/>
        <p:nvPr/>
      </p:nvGrpSpPr>
      <p:grpSpPr>
        <a:xfrm>
          <a:off x="0" y="0"/>
          <a:ext cx="0" cy="0"/>
          <a:chOff x="0" y="0"/>
          <a:chExt cx="0" cy="0"/>
        </a:xfrm>
      </p:grpSpPr>
      <p:grpSp>
        <p:nvGrpSpPr>
          <p:cNvPr id="340" name="Google Shape;340;p13"/>
          <p:cNvGrpSpPr/>
          <p:nvPr/>
        </p:nvGrpSpPr>
        <p:grpSpPr>
          <a:xfrm>
            <a:off x="-1700" y="329"/>
            <a:ext cx="9147400" cy="5142843"/>
            <a:chOff x="238125" y="854700"/>
            <a:chExt cx="7142500" cy="4015650"/>
          </a:xfrm>
        </p:grpSpPr>
        <p:sp>
          <p:nvSpPr>
            <p:cNvPr id="341" name="Google Shape;341;p13"/>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3"/>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3"/>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3"/>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3"/>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3"/>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3"/>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3"/>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3"/>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3"/>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3"/>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3"/>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3"/>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3"/>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3"/>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3"/>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3"/>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3"/>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3"/>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0" name="Google Shape;360;p13"/>
          <p:cNvSpPr txBox="1">
            <a:spLocks noGrp="1"/>
          </p:cNvSpPr>
          <p:nvPr>
            <p:ph type="title"/>
          </p:nvPr>
        </p:nvSpPr>
        <p:spPr>
          <a:xfrm>
            <a:off x="1061575" y="1371025"/>
            <a:ext cx="2808000" cy="755700"/>
          </a:xfrm>
          <a:prstGeom prst="rect">
            <a:avLst/>
          </a:prstGeom>
        </p:spPr>
        <p:txBody>
          <a:bodyPr spcFirstLastPara="1" wrap="square" lIns="0" tIns="0" rIns="0" bIns="0" anchor="ctr" anchorCtr="0">
            <a:noAutofit/>
          </a:bodyPr>
          <a:lstStyle>
            <a:lvl1pPr lvl="0" algn="ctr" rtl="0">
              <a:spcBef>
                <a:spcPts val="0"/>
              </a:spcBef>
              <a:spcAft>
                <a:spcPts val="0"/>
              </a:spcAft>
              <a:buSzPts val="2400"/>
              <a:buNone/>
              <a:defRPr sz="6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61" name="Google Shape;361;p13"/>
          <p:cNvSpPr txBox="1">
            <a:spLocks noGrp="1"/>
          </p:cNvSpPr>
          <p:nvPr>
            <p:ph type="body" idx="1"/>
          </p:nvPr>
        </p:nvSpPr>
        <p:spPr>
          <a:xfrm>
            <a:off x="1061575" y="2618975"/>
            <a:ext cx="2808000" cy="1153500"/>
          </a:xfrm>
          <a:prstGeom prst="rect">
            <a:avLst/>
          </a:prstGeom>
        </p:spPr>
        <p:txBody>
          <a:bodyPr spcFirstLastPara="1" wrap="square" lIns="91425" tIns="91425" rIns="91425" bIns="91425" anchor="t" anchorCtr="0">
            <a:noAutofit/>
          </a:bodyPr>
          <a:lstStyle>
            <a:lvl1pPr marL="457200" lvl="0" indent="-304800" algn="ctr" rtl="0">
              <a:spcBef>
                <a:spcPts val="0"/>
              </a:spcBef>
              <a:spcAft>
                <a:spcPts val="0"/>
              </a:spcAft>
              <a:buSzPts val="1200"/>
              <a:buChar char="●"/>
              <a:defRPr sz="16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cxnSp>
        <p:nvCxnSpPr>
          <p:cNvPr id="362" name="Google Shape;362;p13"/>
          <p:cNvCxnSpPr/>
          <p:nvPr/>
        </p:nvCxnSpPr>
        <p:spPr>
          <a:xfrm>
            <a:off x="-62550" y="540000"/>
            <a:ext cx="9269100" cy="0"/>
          </a:xfrm>
          <a:prstGeom prst="straightConnector1">
            <a:avLst/>
          </a:prstGeom>
          <a:noFill/>
          <a:ln w="9525" cap="flat" cmpd="sng">
            <a:solidFill>
              <a:srgbClr val="6D9EEB"/>
            </a:solidFill>
            <a:prstDash val="solid"/>
            <a:round/>
            <a:headEnd type="none" w="med" len="med"/>
            <a:tailEnd type="none" w="med" len="med"/>
          </a:ln>
        </p:spPr>
      </p:cxnSp>
      <p:sp>
        <p:nvSpPr>
          <p:cNvPr id="363" name="Google Shape;363;p13"/>
          <p:cNvSpPr/>
          <p:nvPr/>
        </p:nvSpPr>
        <p:spPr>
          <a:xfrm>
            <a:off x="-14550" y="5010825"/>
            <a:ext cx="9160200" cy="1563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CUSTOM">
    <p:spTree>
      <p:nvGrpSpPr>
        <p:cNvPr id="1" name="Shape 364"/>
        <p:cNvGrpSpPr/>
        <p:nvPr/>
      </p:nvGrpSpPr>
      <p:grpSpPr>
        <a:xfrm>
          <a:off x="0" y="0"/>
          <a:ext cx="0" cy="0"/>
          <a:chOff x="0" y="0"/>
          <a:chExt cx="0" cy="0"/>
        </a:xfrm>
      </p:grpSpPr>
      <p:grpSp>
        <p:nvGrpSpPr>
          <p:cNvPr id="365" name="Google Shape;365;p14"/>
          <p:cNvGrpSpPr/>
          <p:nvPr/>
        </p:nvGrpSpPr>
        <p:grpSpPr>
          <a:xfrm>
            <a:off x="-1700" y="329"/>
            <a:ext cx="9147400" cy="5142843"/>
            <a:chOff x="238125" y="854700"/>
            <a:chExt cx="7142500" cy="4015650"/>
          </a:xfrm>
        </p:grpSpPr>
        <p:sp>
          <p:nvSpPr>
            <p:cNvPr id="366" name="Google Shape;366;p1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4"/>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4"/>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1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4"/>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8" name="Google Shape;388;p14"/>
          <p:cNvSpPr txBox="1">
            <a:spLocks noGrp="1"/>
          </p:cNvSpPr>
          <p:nvPr>
            <p:ph type="subTitle" idx="1"/>
          </p:nvPr>
        </p:nvSpPr>
        <p:spPr>
          <a:xfrm>
            <a:off x="3983700" y="1758177"/>
            <a:ext cx="4440300" cy="9723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89" name="Google Shape;389;p14"/>
          <p:cNvSpPr txBox="1">
            <a:spLocks noGrp="1"/>
          </p:cNvSpPr>
          <p:nvPr>
            <p:ph type="ctrTitle"/>
          </p:nvPr>
        </p:nvSpPr>
        <p:spPr>
          <a:xfrm>
            <a:off x="5875800" y="2837502"/>
            <a:ext cx="2548200" cy="461700"/>
          </a:xfrm>
          <a:prstGeom prst="rect">
            <a:avLst/>
          </a:prstGeom>
        </p:spPr>
        <p:txBody>
          <a:bodyPr spcFirstLastPara="1" wrap="square" lIns="0" tIns="0" rIns="0" bIns="0" anchor="ctr" anchorCtr="0">
            <a:noAutofit/>
          </a:bodyPr>
          <a:lstStyle>
            <a:lvl1pPr lvl="0" algn="r" rtl="0">
              <a:spcBef>
                <a:spcPts val="0"/>
              </a:spcBef>
              <a:spcAft>
                <a:spcPts val="0"/>
              </a:spcAft>
              <a:buSzPts val="5200"/>
              <a:buNone/>
              <a:defRPr sz="16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grpSp>
        <p:nvGrpSpPr>
          <p:cNvPr id="390" name="Google Shape;390;p14"/>
          <p:cNvGrpSpPr/>
          <p:nvPr/>
        </p:nvGrpSpPr>
        <p:grpSpPr>
          <a:xfrm>
            <a:off x="7673759" y="-287513"/>
            <a:ext cx="788762" cy="861588"/>
            <a:chOff x="7673759" y="-287513"/>
            <a:chExt cx="788762" cy="861588"/>
          </a:xfrm>
        </p:grpSpPr>
        <p:grpSp>
          <p:nvGrpSpPr>
            <p:cNvPr id="391" name="Google Shape;391;p14"/>
            <p:cNvGrpSpPr/>
            <p:nvPr/>
          </p:nvGrpSpPr>
          <p:grpSpPr>
            <a:xfrm rot="350572">
              <a:off x="7712287" y="-253348"/>
              <a:ext cx="711705" cy="793257"/>
              <a:chOff x="6554696" y="509501"/>
              <a:chExt cx="711709" cy="793261"/>
            </a:xfrm>
          </p:grpSpPr>
          <p:sp>
            <p:nvSpPr>
              <p:cNvPr id="392" name="Google Shape;392;p14"/>
              <p:cNvSpPr/>
              <p:nvPr/>
            </p:nvSpPr>
            <p:spPr>
              <a:xfrm>
                <a:off x="6560695" y="516700"/>
                <a:ext cx="696978" cy="779230"/>
              </a:xfrm>
              <a:custGeom>
                <a:avLst/>
                <a:gdLst/>
                <a:ahLst/>
                <a:cxnLst/>
                <a:rect l="l" t="t" r="r" b="b"/>
                <a:pathLst>
                  <a:path w="20913" h="23381" extrusionOk="0">
                    <a:moveTo>
                      <a:pt x="4201" y="1"/>
                    </a:moveTo>
                    <a:cubicBezTo>
                      <a:pt x="1903" y="1"/>
                      <a:pt x="28" y="1866"/>
                      <a:pt x="28" y="4165"/>
                    </a:cubicBezTo>
                    <a:lnTo>
                      <a:pt x="1" y="17073"/>
                    </a:lnTo>
                    <a:cubicBezTo>
                      <a:pt x="1" y="18903"/>
                      <a:pt x="1190" y="20516"/>
                      <a:pt x="2930" y="21057"/>
                    </a:cubicBezTo>
                    <a:lnTo>
                      <a:pt x="9736" y="23193"/>
                    </a:lnTo>
                    <a:cubicBezTo>
                      <a:pt x="10143" y="23318"/>
                      <a:pt x="10563" y="23381"/>
                      <a:pt x="10982" y="23381"/>
                    </a:cubicBezTo>
                    <a:cubicBezTo>
                      <a:pt x="11444" y="23381"/>
                      <a:pt x="11906" y="23304"/>
                      <a:pt x="12350" y="23148"/>
                    </a:cubicBezTo>
                    <a:lnTo>
                      <a:pt x="18092" y="21147"/>
                    </a:lnTo>
                    <a:cubicBezTo>
                      <a:pt x="19759" y="20570"/>
                      <a:pt x="20886" y="18993"/>
                      <a:pt x="20886" y="17217"/>
                    </a:cubicBezTo>
                    <a:lnTo>
                      <a:pt x="20913" y="4201"/>
                    </a:lnTo>
                    <a:cubicBezTo>
                      <a:pt x="20913" y="1903"/>
                      <a:pt x="19047" y="28"/>
                      <a:pt x="16748" y="28"/>
                    </a:cubicBezTo>
                    <a:lnTo>
                      <a:pt x="420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4"/>
              <p:cNvSpPr/>
              <p:nvPr/>
            </p:nvSpPr>
            <p:spPr>
              <a:xfrm>
                <a:off x="6554696" y="509501"/>
                <a:ext cx="711709" cy="793261"/>
              </a:xfrm>
              <a:custGeom>
                <a:avLst/>
                <a:gdLst/>
                <a:ahLst/>
                <a:cxnLst/>
                <a:rect l="l" t="t" r="r" b="b"/>
                <a:pathLst>
                  <a:path w="21355" h="23802" extrusionOk="0">
                    <a:moveTo>
                      <a:pt x="5138" y="442"/>
                    </a:moveTo>
                    <a:lnTo>
                      <a:pt x="7572" y="451"/>
                    </a:lnTo>
                    <a:lnTo>
                      <a:pt x="12440" y="469"/>
                    </a:lnTo>
                    <a:lnTo>
                      <a:pt x="14873" y="469"/>
                    </a:lnTo>
                    <a:lnTo>
                      <a:pt x="16090" y="478"/>
                    </a:lnTo>
                    <a:cubicBezTo>
                      <a:pt x="16249" y="478"/>
                      <a:pt x="16412" y="477"/>
                      <a:pt x="16574" y="477"/>
                    </a:cubicBezTo>
                    <a:cubicBezTo>
                      <a:pt x="16817" y="477"/>
                      <a:pt x="17058" y="480"/>
                      <a:pt x="17280" y="496"/>
                    </a:cubicBezTo>
                    <a:cubicBezTo>
                      <a:pt x="17659" y="541"/>
                      <a:pt x="18037" y="622"/>
                      <a:pt x="18389" y="766"/>
                    </a:cubicBezTo>
                    <a:cubicBezTo>
                      <a:pt x="18740" y="920"/>
                      <a:pt x="19083" y="1109"/>
                      <a:pt x="19380" y="1352"/>
                    </a:cubicBezTo>
                    <a:cubicBezTo>
                      <a:pt x="19669" y="1596"/>
                      <a:pt x="19939" y="1866"/>
                      <a:pt x="20155" y="2191"/>
                    </a:cubicBezTo>
                    <a:cubicBezTo>
                      <a:pt x="20363" y="2506"/>
                      <a:pt x="20534" y="2849"/>
                      <a:pt x="20651" y="3209"/>
                    </a:cubicBezTo>
                    <a:cubicBezTo>
                      <a:pt x="20759" y="3579"/>
                      <a:pt x="20832" y="3948"/>
                      <a:pt x="20832" y="4336"/>
                    </a:cubicBezTo>
                    <a:cubicBezTo>
                      <a:pt x="20841" y="4733"/>
                      <a:pt x="20832" y="5147"/>
                      <a:pt x="20832" y="5544"/>
                    </a:cubicBezTo>
                    <a:lnTo>
                      <a:pt x="20841" y="7978"/>
                    </a:lnTo>
                    <a:lnTo>
                      <a:pt x="20850" y="12845"/>
                    </a:lnTo>
                    <a:lnTo>
                      <a:pt x="20850" y="15279"/>
                    </a:lnTo>
                    <a:lnTo>
                      <a:pt x="20850" y="16496"/>
                    </a:lnTo>
                    <a:lnTo>
                      <a:pt x="20850" y="17109"/>
                    </a:lnTo>
                    <a:lnTo>
                      <a:pt x="20859" y="17406"/>
                    </a:lnTo>
                    <a:lnTo>
                      <a:pt x="20841" y="17704"/>
                    </a:lnTo>
                    <a:cubicBezTo>
                      <a:pt x="20795" y="18470"/>
                      <a:pt x="20516" y="19218"/>
                      <a:pt x="20047" y="19831"/>
                    </a:cubicBezTo>
                    <a:cubicBezTo>
                      <a:pt x="19579" y="20453"/>
                      <a:pt x="18930" y="20921"/>
                      <a:pt x="18208" y="21183"/>
                    </a:cubicBezTo>
                    <a:lnTo>
                      <a:pt x="13602" y="22769"/>
                    </a:lnTo>
                    <a:lnTo>
                      <a:pt x="12458" y="23175"/>
                    </a:lnTo>
                    <a:cubicBezTo>
                      <a:pt x="12088" y="23292"/>
                      <a:pt x="11709" y="23364"/>
                      <a:pt x="11322" y="23382"/>
                    </a:cubicBezTo>
                    <a:cubicBezTo>
                      <a:pt x="11267" y="23385"/>
                      <a:pt x="11211" y="23386"/>
                      <a:pt x="11156" y="23386"/>
                    </a:cubicBezTo>
                    <a:cubicBezTo>
                      <a:pt x="10830" y="23386"/>
                      <a:pt x="10500" y="23342"/>
                      <a:pt x="10177" y="23265"/>
                    </a:cubicBezTo>
                    <a:cubicBezTo>
                      <a:pt x="9997" y="23211"/>
                      <a:pt x="9798" y="23148"/>
                      <a:pt x="9609" y="23085"/>
                    </a:cubicBezTo>
                    <a:lnTo>
                      <a:pt x="9023" y="22905"/>
                    </a:lnTo>
                    <a:lnTo>
                      <a:pt x="4381" y="21453"/>
                    </a:lnTo>
                    <a:lnTo>
                      <a:pt x="3218" y="21093"/>
                    </a:lnTo>
                    <a:cubicBezTo>
                      <a:pt x="2849" y="20976"/>
                      <a:pt x="2497" y="20813"/>
                      <a:pt x="2173" y="20597"/>
                    </a:cubicBezTo>
                    <a:cubicBezTo>
                      <a:pt x="1542" y="20173"/>
                      <a:pt x="1001" y="19578"/>
                      <a:pt x="676" y="18866"/>
                    </a:cubicBezTo>
                    <a:cubicBezTo>
                      <a:pt x="505" y="18515"/>
                      <a:pt x="397" y="18136"/>
                      <a:pt x="343" y="17749"/>
                    </a:cubicBezTo>
                    <a:cubicBezTo>
                      <a:pt x="298" y="17361"/>
                      <a:pt x="316" y="16955"/>
                      <a:pt x="316" y="16550"/>
                    </a:cubicBezTo>
                    <a:lnTo>
                      <a:pt x="334" y="14116"/>
                    </a:lnTo>
                    <a:lnTo>
                      <a:pt x="388" y="9248"/>
                    </a:lnTo>
                    <a:cubicBezTo>
                      <a:pt x="397" y="7626"/>
                      <a:pt x="406" y="6003"/>
                      <a:pt x="415" y="4381"/>
                    </a:cubicBezTo>
                    <a:cubicBezTo>
                      <a:pt x="424" y="3993"/>
                      <a:pt x="478" y="3606"/>
                      <a:pt x="586" y="3245"/>
                    </a:cubicBezTo>
                    <a:cubicBezTo>
                      <a:pt x="703" y="2876"/>
                      <a:pt x="866" y="2524"/>
                      <a:pt x="1082" y="2200"/>
                    </a:cubicBezTo>
                    <a:cubicBezTo>
                      <a:pt x="1298" y="1884"/>
                      <a:pt x="1551" y="1596"/>
                      <a:pt x="1848" y="1343"/>
                    </a:cubicBezTo>
                    <a:cubicBezTo>
                      <a:pt x="2155" y="1109"/>
                      <a:pt x="2479" y="902"/>
                      <a:pt x="2831" y="748"/>
                    </a:cubicBezTo>
                    <a:cubicBezTo>
                      <a:pt x="3191" y="604"/>
                      <a:pt x="3561" y="505"/>
                      <a:pt x="3948" y="460"/>
                    </a:cubicBezTo>
                    <a:cubicBezTo>
                      <a:pt x="4039" y="451"/>
                      <a:pt x="4138" y="451"/>
                      <a:pt x="4237" y="442"/>
                    </a:cubicBezTo>
                    <a:close/>
                    <a:moveTo>
                      <a:pt x="4381" y="0"/>
                    </a:moveTo>
                    <a:lnTo>
                      <a:pt x="4219" y="9"/>
                    </a:lnTo>
                    <a:cubicBezTo>
                      <a:pt x="4111" y="18"/>
                      <a:pt x="4003" y="18"/>
                      <a:pt x="3894" y="27"/>
                    </a:cubicBezTo>
                    <a:cubicBezTo>
                      <a:pt x="3471" y="81"/>
                      <a:pt x="3056" y="190"/>
                      <a:pt x="2668" y="352"/>
                    </a:cubicBezTo>
                    <a:cubicBezTo>
                      <a:pt x="2272" y="523"/>
                      <a:pt x="1911" y="748"/>
                      <a:pt x="1578" y="1019"/>
                    </a:cubicBezTo>
                    <a:cubicBezTo>
                      <a:pt x="1253" y="1289"/>
                      <a:pt x="965" y="1614"/>
                      <a:pt x="731" y="1965"/>
                    </a:cubicBezTo>
                    <a:cubicBezTo>
                      <a:pt x="496" y="2326"/>
                      <a:pt x="316" y="2713"/>
                      <a:pt x="190" y="3119"/>
                    </a:cubicBezTo>
                    <a:cubicBezTo>
                      <a:pt x="63" y="3534"/>
                      <a:pt x="9" y="3957"/>
                      <a:pt x="0" y="4381"/>
                    </a:cubicBezTo>
                    <a:cubicBezTo>
                      <a:pt x="0" y="6003"/>
                      <a:pt x="0" y="7626"/>
                      <a:pt x="9" y="9248"/>
                    </a:cubicBezTo>
                    <a:lnTo>
                      <a:pt x="54" y="14116"/>
                    </a:lnTo>
                    <a:lnTo>
                      <a:pt x="54" y="16550"/>
                    </a:lnTo>
                    <a:lnTo>
                      <a:pt x="54" y="17154"/>
                    </a:lnTo>
                    <a:cubicBezTo>
                      <a:pt x="54" y="17253"/>
                      <a:pt x="54" y="17361"/>
                      <a:pt x="63" y="17469"/>
                    </a:cubicBezTo>
                    <a:cubicBezTo>
                      <a:pt x="63" y="17568"/>
                      <a:pt x="72" y="17676"/>
                      <a:pt x="81" y="17776"/>
                    </a:cubicBezTo>
                    <a:cubicBezTo>
                      <a:pt x="127" y="18190"/>
                      <a:pt x="217" y="18605"/>
                      <a:pt x="370" y="19002"/>
                    </a:cubicBezTo>
                    <a:cubicBezTo>
                      <a:pt x="676" y="19786"/>
                      <a:pt x="1226" y="20489"/>
                      <a:pt x="1947" y="20949"/>
                    </a:cubicBezTo>
                    <a:cubicBezTo>
                      <a:pt x="2299" y="21183"/>
                      <a:pt x="2696" y="21363"/>
                      <a:pt x="3092" y="21489"/>
                    </a:cubicBezTo>
                    <a:lnTo>
                      <a:pt x="4255" y="21859"/>
                    </a:lnTo>
                    <a:lnTo>
                      <a:pt x="8897" y="23310"/>
                    </a:lnTo>
                    <a:lnTo>
                      <a:pt x="9483" y="23490"/>
                    </a:lnTo>
                    <a:cubicBezTo>
                      <a:pt x="9672" y="23554"/>
                      <a:pt x="9862" y="23617"/>
                      <a:pt x="10078" y="23671"/>
                    </a:cubicBezTo>
                    <a:cubicBezTo>
                      <a:pt x="10418" y="23761"/>
                      <a:pt x="10777" y="23801"/>
                      <a:pt x="11133" y="23801"/>
                    </a:cubicBezTo>
                    <a:cubicBezTo>
                      <a:pt x="11202" y="23801"/>
                      <a:pt x="11271" y="23800"/>
                      <a:pt x="11340" y="23797"/>
                    </a:cubicBezTo>
                    <a:cubicBezTo>
                      <a:pt x="11764" y="23779"/>
                      <a:pt x="12187" y="23698"/>
                      <a:pt x="12593" y="23563"/>
                    </a:cubicBezTo>
                    <a:lnTo>
                      <a:pt x="13738" y="23157"/>
                    </a:lnTo>
                    <a:lnTo>
                      <a:pt x="18335" y="21552"/>
                    </a:lnTo>
                    <a:cubicBezTo>
                      <a:pt x="19137" y="21273"/>
                      <a:pt x="19858" y="20759"/>
                      <a:pt x="20372" y="20083"/>
                    </a:cubicBezTo>
                    <a:cubicBezTo>
                      <a:pt x="20895" y="19407"/>
                      <a:pt x="21210" y="18578"/>
                      <a:pt x="21273" y="17731"/>
                    </a:cubicBezTo>
                    <a:lnTo>
                      <a:pt x="21282" y="17406"/>
                    </a:lnTo>
                    <a:lnTo>
                      <a:pt x="21282" y="17109"/>
                    </a:lnTo>
                    <a:lnTo>
                      <a:pt x="21291" y="16496"/>
                    </a:lnTo>
                    <a:lnTo>
                      <a:pt x="21291" y="15279"/>
                    </a:lnTo>
                    <a:lnTo>
                      <a:pt x="21309" y="12845"/>
                    </a:lnTo>
                    <a:lnTo>
                      <a:pt x="21327" y="7978"/>
                    </a:lnTo>
                    <a:lnTo>
                      <a:pt x="21345" y="5544"/>
                    </a:lnTo>
                    <a:cubicBezTo>
                      <a:pt x="21345" y="5138"/>
                      <a:pt x="21354" y="4742"/>
                      <a:pt x="21345" y="4327"/>
                    </a:cubicBezTo>
                    <a:cubicBezTo>
                      <a:pt x="21336" y="3894"/>
                      <a:pt x="21255" y="3471"/>
                      <a:pt x="21129" y="3056"/>
                    </a:cubicBezTo>
                    <a:cubicBezTo>
                      <a:pt x="20994" y="2650"/>
                      <a:pt x="20795" y="2263"/>
                      <a:pt x="20561" y="1911"/>
                    </a:cubicBezTo>
                    <a:cubicBezTo>
                      <a:pt x="20309" y="1551"/>
                      <a:pt x="20011" y="1244"/>
                      <a:pt x="19678" y="974"/>
                    </a:cubicBezTo>
                    <a:cubicBezTo>
                      <a:pt x="19344" y="694"/>
                      <a:pt x="18966" y="487"/>
                      <a:pt x="18569" y="325"/>
                    </a:cubicBezTo>
                    <a:cubicBezTo>
                      <a:pt x="18172" y="153"/>
                      <a:pt x="17749" y="72"/>
                      <a:pt x="17325" y="18"/>
                    </a:cubicBezTo>
                    <a:cubicBezTo>
                      <a:pt x="17109" y="5"/>
                      <a:pt x="16901" y="2"/>
                      <a:pt x="16698" y="2"/>
                    </a:cubicBezTo>
                    <a:cubicBezTo>
                      <a:pt x="16596" y="2"/>
                      <a:pt x="16494" y="3"/>
                      <a:pt x="16393" y="3"/>
                    </a:cubicBezTo>
                    <a:cubicBezTo>
                      <a:pt x="16292" y="3"/>
                      <a:pt x="16192" y="2"/>
                      <a:pt x="160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4" name="Google Shape;394;p14"/>
            <p:cNvSpPr/>
            <p:nvPr/>
          </p:nvSpPr>
          <p:spPr>
            <a:xfrm rot="442426">
              <a:off x="8229710" y="-161880"/>
              <a:ext cx="102851" cy="551273"/>
            </a:xfrm>
            <a:prstGeom prst="roundRect">
              <a:avLst>
                <a:gd name="adj" fmla="val 50000"/>
              </a:avLst>
            </a:prstGeom>
            <a:solidFill>
              <a:schemeClr val="lt2">
                <a:alpha val="47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Text">
  <p:cSld name="CUSTOM_2">
    <p:spTree>
      <p:nvGrpSpPr>
        <p:cNvPr id="1" name="Shape 510"/>
        <p:cNvGrpSpPr/>
        <p:nvPr/>
      </p:nvGrpSpPr>
      <p:grpSpPr>
        <a:xfrm>
          <a:off x="0" y="0"/>
          <a:ext cx="0" cy="0"/>
          <a:chOff x="0" y="0"/>
          <a:chExt cx="0" cy="0"/>
        </a:xfrm>
      </p:grpSpPr>
      <p:grpSp>
        <p:nvGrpSpPr>
          <p:cNvPr id="511" name="Google Shape;511;p18"/>
          <p:cNvGrpSpPr/>
          <p:nvPr/>
        </p:nvGrpSpPr>
        <p:grpSpPr>
          <a:xfrm>
            <a:off x="-1700" y="329"/>
            <a:ext cx="9147400" cy="5142843"/>
            <a:chOff x="238125" y="854700"/>
            <a:chExt cx="7142500" cy="4015650"/>
          </a:xfrm>
        </p:grpSpPr>
        <p:sp>
          <p:nvSpPr>
            <p:cNvPr id="512" name="Google Shape;512;p18"/>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8"/>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8"/>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18"/>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18"/>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18"/>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8"/>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8"/>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18"/>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8"/>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8"/>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18"/>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18"/>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8"/>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8"/>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8"/>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8"/>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8"/>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8"/>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1" name="Google Shape;531;p18"/>
          <p:cNvSpPr txBox="1">
            <a:spLocks noGrp="1"/>
          </p:cNvSpPr>
          <p:nvPr>
            <p:ph type="subTitle" idx="1"/>
          </p:nvPr>
        </p:nvSpPr>
        <p:spPr>
          <a:xfrm>
            <a:off x="890100" y="1760244"/>
            <a:ext cx="7533900" cy="2777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Char char="●"/>
              <a:defRPr sz="1600"/>
            </a:lvl1pPr>
            <a:lvl2pPr lvl="1" algn="ctr" rtl="0">
              <a:lnSpc>
                <a:spcPct val="100000"/>
              </a:lnSpc>
              <a:spcBef>
                <a:spcPts val="0"/>
              </a:spcBef>
              <a:spcAft>
                <a:spcPts val="0"/>
              </a:spcAft>
              <a:buSzPts val="2800"/>
              <a:buChar char="○"/>
              <a:defRPr sz="2800"/>
            </a:lvl2pPr>
            <a:lvl3pPr lvl="2" algn="ctr" rtl="0">
              <a:lnSpc>
                <a:spcPct val="100000"/>
              </a:lnSpc>
              <a:spcBef>
                <a:spcPts val="0"/>
              </a:spcBef>
              <a:spcAft>
                <a:spcPts val="0"/>
              </a:spcAft>
              <a:buSzPts val="2800"/>
              <a:buChar char="■"/>
              <a:defRPr sz="2800"/>
            </a:lvl3pPr>
            <a:lvl4pPr lvl="3" algn="ctr" rtl="0">
              <a:lnSpc>
                <a:spcPct val="100000"/>
              </a:lnSpc>
              <a:spcBef>
                <a:spcPts val="0"/>
              </a:spcBef>
              <a:spcAft>
                <a:spcPts val="0"/>
              </a:spcAft>
              <a:buSzPts val="2800"/>
              <a:buChar char="●"/>
              <a:defRPr sz="2800"/>
            </a:lvl4pPr>
            <a:lvl5pPr lvl="4" algn="ctr" rtl="0">
              <a:lnSpc>
                <a:spcPct val="100000"/>
              </a:lnSpc>
              <a:spcBef>
                <a:spcPts val="0"/>
              </a:spcBef>
              <a:spcAft>
                <a:spcPts val="0"/>
              </a:spcAft>
              <a:buSzPts val="2800"/>
              <a:buChar char="○"/>
              <a:defRPr sz="2800"/>
            </a:lvl5pPr>
            <a:lvl6pPr lvl="5" algn="ctr" rtl="0">
              <a:lnSpc>
                <a:spcPct val="100000"/>
              </a:lnSpc>
              <a:spcBef>
                <a:spcPts val="0"/>
              </a:spcBef>
              <a:spcAft>
                <a:spcPts val="0"/>
              </a:spcAft>
              <a:buSzPts val="2800"/>
              <a:buChar char="■"/>
              <a:defRPr sz="2800"/>
            </a:lvl6pPr>
            <a:lvl7pPr lvl="6" algn="ctr" rtl="0">
              <a:lnSpc>
                <a:spcPct val="100000"/>
              </a:lnSpc>
              <a:spcBef>
                <a:spcPts val="0"/>
              </a:spcBef>
              <a:spcAft>
                <a:spcPts val="0"/>
              </a:spcAft>
              <a:buSzPts val="2800"/>
              <a:buChar char="●"/>
              <a:defRPr sz="2800"/>
            </a:lvl7pPr>
            <a:lvl8pPr lvl="7" algn="ctr" rtl="0">
              <a:lnSpc>
                <a:spcPct val="100000"/>
              </a:lnSpc>
              <a:spcBef>
                <a:spcPts val="0"/>
              </a:spcBef>
              <a:spcAft>
                <a:spcPts val="0"/>
              </a:spcAft>
              <a:buSzPts val="2800"/>
              <a:buChar char="○"/>
              <a:defRPr sz="2800"/>
            </a:lvl8pPr>
            <a:lvl9pPr lvl="8" algn="ctr" rtl="0">
              <a:lnSpc>
                <a:spcPct val="100000"/>
              </a:lnSpc>
              <a:spcBef>
                <a:spcPts val="0"/>
              </a:spcBef>
              <a:spcAft>
                <a:spcPts val="0"/>
              </a:spcAft>
              <a:buSzPts val="2800"/>
              <a:buChar char="■"/>
              <a:defRPr sz="2800"/>
            </a:lvl9pPr>
          </a:lstStyle>
          <a:p>
            <a:endParaRPr/>
          </a:p>
        </p:txBody>
      </p:sp>
      <p:sp>
        <p:nvSpPr>
          <p:cNvPr id="532" name="Google Shape;532;p18"/>
          <p:cNvSpPr txBox="1">
            <a:spLocks noGrp="1"/>
          </p:cNvSpPr>
          <p:nvPr>
            <p:ph type="title"/>
          </p:nvPr>
        </p:nvSpPr>
        <p:spPr>
          <a:xfrm>
            <a:off x="4572000" y="540000"/>
            <a:ext cx="3852000" cy="1037100"/>
          </a:xfrm>
          <a:prstGeom prst="rect">
            <a:avLst/>
          </a:prstGeom>
        </p:spPr>
        <p:txBody>
          <a:bodyPr spcFirstLastPara="1" wrap="square" lIns="0" tIns="0" rIns="0" bIns="0" anchor="t" anchorCtr="0">
            <a:noAutofit/>
          </a:bodyPr>
          <a:lstStyle>
            <a:lvl1pPr lvl="0" algn="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8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572700"/>
          </a:xfrm>
          <a:prstGeom prst="rect">
            <a:avLst/>
          </a:prstGeom>
          <a:noFill/>
          <a:ln>
            <a:noFill/>
          </a:ln>
        </p:spPr>
        <p:txBody>
          <a:bodyPr spcFirstLastPara="1" wrap="square" lIns="0" tIns="0" rIns="0" bIns="0" anchor="t" anchorCtr="0">
            <a:noAutofit/>
          </a:bodyPr>
          <a:lstStyle>
            <a:lvl1pPr lvl="0">
              <a:spcBef>
                <a:spcPts val="0"/>
              </a:spcBef>
              <a:spcAft>
                <a:spcPts val="0"/>
              </a:spcAft>
              <a:buClr>
                <a:schemeClr val="dk1"/>
              </a:buClr>
              <a:buSzPts val="3000"/>
              <a:buFont typeface="Itim"/>
              <a:buNone/>
              <a:defRPr sz="3000" b="1">
                <a:solidFill>
                  <a:schemeClr val="dk1"/>
                </a:solidFill>
                <a:latin typeface="Itim"/>
                <a:ea typeface="Itim"/>
                <a:cs typeface="Itim"/>
                <a:sym typeface="Itim"/>
              </a:defRPr>
            </a:lvl1pPr>
            <a:lvl2pPr lvl="1">
              <a:spcBef>
                <a:spcPts val="0"/>
              </a:spcBef>
              <a:spcAft>
                <a:spcPts val="0"/>
              </a:spcAft>
              <a:buClr>
                <a:schemeClr val="dk1"/>
              </a:buClr>
              <a:buSzPts val="2800"/>
              <a:buFont typeface="Itim"/>
              <a:buNone/>
              <a:defRPr sz="2800" b="1">
                <a:solidFill>
                  <a:schemeClr val="dk1"/>
                </a:solidFill>
                <a:latin typeface="Itim"/>
                <a:ea typeface="Itim"/>
                <a:cs typeface="Itim"/>
                <a:sym typeface="Itim"/>
              </a:defRPr>
            </a:lvl2pPr>
            <a:lvl3pPr lvl="2">
              <a:spcBef>
                <a:spcPts val="0"/>
              </a:spcBef>
              <a:spcAft>
                <a:spcPts val="0"/>
              </a:spcAft>
              <a:buClr>
                <a:schemeClr val="dk1"/>
              </a:buClr>
              <a:buSzPts val="2800"/>
              <a:buFont typeface="Itim"/>
              <a:buNone/>
              <a:defRPr sz="2800" b="1">
                <a:solidFill>
                  <a:schemeClr val="dk1"/>
                </a:solidFill>
                <a:latin typeface="Itim"/>
                <a:ea typeface="Itim"/>
                <a:cs typeface="Itim"/>
                <a:sym typeface="Itim"/>
              </a:defRPr>
            </a:lvl3pPr>
            <a:lvl4pPr lvl="3">
              <a:spcBef>
                <a:spcPts val="0"/>
              </a:spcBef>
              <a:spcAft>
                <a:spcPts val="0"/>
              </a:spcAft>
              <a:buClr>
                <a:schemeClr val="dk1"/>
              </a:buClr>
              <a:buSzPts val="2800"/>
              <a:buFont typeface="Itim"/>
              <a:buNone/>
              <a:defRPr sz="2800" b="1">
                <a:solidFill>
                  <a:schemeClr val="dk1"/>
                </a:solidFill>
                <a:latin typeface="Itim"/>
                <a:ea typeface="Itim"/>
                <a:cs typeface="Itim"/>
                <a:sym typeface="Itim"/>
              </a:defRPr>
            </a:lvl4pPr>
            <a:lvl5pPr lvl="4">
              <a:spcBef>
                <a:spcPts val="0"/>
              </a:spcBef>
              <a:spcAft>
                <a:spcPts val="0"/>
              </a:spcAft>
              <a:buClr>
                <a:schemeClr val="dk1"/>
              </a:buClr>
              <a:buSzPts val="2800"/>
              <a:buFont typeface="Itim"/>
              <a:buNone/>
              <a:defRPr sz="2800" b="1">
                <a:solidFill>
                  <a:schemeClr val="dk1"/>
                </a:solidFill>
                <a:latin typeface="Itim"/>
                <a:ea typeface="Itim"/>
                <a:cs typeface="Itim"/>
                <a:sym typeface="Itim"/>
              </a:defRPr>
            </a:lvl5pPr>
            <a:lvl6pPr lvl="5">
              <a:spcBef>
                <a:spcPts val="0"/>
              </a:spcBef>
              <a:spcAft>
                <a:spcPts val="0"/>
              </a:spcAft>
              <a:buClr>
                <a:schemeClr val="dk1"/>
              </a:buClr>
              <a:buSzPts val="2800"/>
              <a:buFont typeface="Itim"/>
              <a:buNone/>
              <a:defRPr sz="2800" b="1">
                <a:solidFill>
                  <a:schemeClr val="dk1"/>
                </a:solidFill>
                <a:latin typeface="Itim"/>
                <a:ea typeface="Itim"/>
                <a:cs typeface="Itim"/>
                <a:sym typeface="Itim"/>
              </a:defRPr>
            </a:lvl6pPr>
            <a:lvl7pPr lvl="6">
              <a:spcBef>
                <a:spcPts val="0"/>
              </a:spcBef>
              <a:spcAft>
                <a:spcPts val="0"/>
              </a:spcAft>
              <a:buClr>
                <a:schemeClr val="dk1"/>
              </a:buClr>
              <a:buSzPts val="2800"/>
              <a:buFont typeface="Itim"/>
              <a:buNone/>
              <a:defRPr sz="2800" b="1">
                <a:solidFill>
                  <a:schemeClr val="dk1"/>
                </a:solidFill>
                <a:latin typeface="Itim"/>
                <a:ea typeface="Itim"/>
                <a:cs typeface="Itim"/>
                <a:sym typeface="Itim"/>
              </a:defRPr>
            </a:lvl7pPr>
            <a:lvl8pPr lvl="7">
              <a:spcBef>
                <a:spcPts val="0"/>
              </a:spcBef>
              <a:spcAft>
                <a:spcPts val="0"/>
              </a:spcAft>
              <a:buClr>
                <a:schemeClr val="dk1"/>
              </a:buClr>
              <a:buSzPts val="2800"/>
              <a:buFont typeface="Itim"/>
              <a:buNone/>
              <a:defRPr sz="2800" b="1">
                <a:solidFill>
                  <a:schemeClr val="dk1"/>
                </a:solidFill>
                <a:latin typeface="Itim"/>
                <a:ea typeface="Itim"/>
                <a:cs typeface="Itim"/>
                <a:sym typeface="Itim"/>
              </a:defRPr>
            </a:lvl8pPr>
            <a:lvl9pPr lvl="8">
              <a:spcBef>
                <a:spcPts val="0"/>
              </a:spcBef>
              <a:spcAft>
                <a:spcPts val="0"/>
              </a:spcAft>
              <a:buClr>
                <a:schemeClr val="dk1"/>
              </a:buClr>
              <a:buSzPts val="2800"/>
              <a:buFont typeface="Itim"/>
              <a:buNone/>
              <a:defRPr sz="2800" b="1">
                <a:solidFill>
                  <a:schemeClr val="dk1"/>
                </a:solidFill>
                <a:latin typeface="Itim"/>
                <a:ea typeface="Itim"/>
                <a:cs typeface="Itim"/>
                <a:sym typeface="Itim"/>
              </a:defRPr>
            </a:lvl9pPr>
          </a:lstStyle>
          <a:p>
            <a:endParaRPr/>
          </a:p>
        </p:txBody>
      </p:sp>
      <p:sp>
        <p:nvSpPr>
          <p:cNvPr id="7" name="Google Shape;7;p1"/>
          <p:cNvSpPr txBox="1">
            <a:spLocks noGrp="1"/>
          </p:cNvSpPr>
          <p:nvPr>
            <p:ph type="body" idx="1"/>
          </p:nvPr>
        </p:nvSpPr>
        <p:spPr>
          <a:xfrm>
            <a:off x="720000" y="1187100"/>
            <a:ext cx="7704000" cy="34164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dk2"/>
              </a:buClr>
              <a:buSzPts val="1600"/>
              <a:buFont typeface="Muli"/>
              <a:buChar char="●"/>
              <a:defRPr sz="1600">
                <a:solidFill>
                  <a:schemeClr val="dk2"/>
                </a:solidFill>
                <a:latin typeface="Muli"/>
                <a:ea typeface="Muli"/>
                <a:cs typeface="Muli"/>
                <a:sym typeface="Muli"/>
              </a:defRPr>
            </a:lvl1pPr>
            <a:lvl2pPr marL="914400" lvl="1"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2pPr>
            <a:lvl3pPr marL="1371600" lvl="2"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3pPr>
            <a:lvl4pPr marL="1828800" lvl="3"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4pPr>
            <a:lvl5pPr marL="2286000" lvl="4"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5pPr>
            <a:lvl6pPr marL="2743200" lvl="5"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6pPr>
            <a:lvl7pPr marL="3200400" lvl="6"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7pPr>
            <a:lvl8pPr marL="3657600" lvl="7"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8pPr>
            <a:lvl9pPr marL="4114800" lvl="8" indent="-330200">
              <a:lnSpc>
                <a:spcPct val="115000"/>
              </a:lnSpc>
              <a:spcBef>
                <a:spcPts val="1600"/>
              </a:spcBef>
              <a:spcAft>
                <a:spcPts val="1600"/>
              </a:spcAft>
              <a:buClr>
                <a:schemeClr val="dk2"/>
              </a:buClr>
              <a:buSzPts val="1600"/>
              <a:buFont typeface="Muli"/>
              <a:buChar char="■"/>
              <a:defRPr sz="1600">
                <a:solidFill>
                  <a:schemeClr val="dk2"/>
                </a:solidFill>
                <a:latin typeface="Muli"/>
                <a:ea typeface="Muli"/>
                <a:cs typeface="Muli"/>
                <a:sym typeface="Mul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5" r:id="rId5"/>
    <p:sldLayoutId id="2147483659" r:id="rId6"/>
    <p:sldLayoutId id="2147483660" r:id="rId7"/>
    <p:sldLayoutId id="2147483664" r:id="rId8"/>
    <p:sldLayoutId id="2147483672"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790"/>
        <p:cNvGrpSpPr/>
        <p:nvPr/>
      </p:nvGrpSpPr>
      <p:grpSpPr>
        <a:xfrm>
          <a:off x="0" y="0"/>
          <a:ext cx="0" cy="0"/>
          <a:chOff x="0" y="0"/>
          <a:chExt cx="0" cy="0"/>
        </a:xfrm>
      </p:grpSpPr>
      <p:sp>
        <p:nvSpPr>
          <p:cNvPr id="791" name="Google Shape;791;p29"/>
          <p:cNvSpPr txBox="1">
            <a:spLocks noGrp="1"/>
          </p:cNvSpPr>
          <p:nvPr>
            <p:ph type="ctrTitle"/>
          </p:nvPr>
        </p:nvSpPr>
        <p:spPr>
          <a:xfrm>
            <a:off x="1907704" y="1508568"/>
            <a:ext cx="5199074" cy="1447800"/>
          </a:xfrm>
          <a:prstGeom prst="rect">
            <a:avLst/>
          </a:prstGeom>
        </p:spPr>
        <p:txBody>
          <a:bodyPr spcFirstLastPara="1" wrap="square" lIns="0" tIns="0" rIns="0" bIns="0" anchor="ctr" anchorCtr="0">
            <a:noAutofit/>
          </a:bodyPr>
          <a:lstStyle/>
          <a:p>
            <a:pPr lvl="0"/>
            <a:r>
              <a:rPr lang="vi-VN" sz="3200" dirty="0">
                <a:solidFill>
                  <a:schemeClr val="accent3">
                    <a:lumMod val="50000"/>
                  </a:schemeClr>
                </a:solidFill>
              </a:rPr>
              <a:t>Tiết 18: </a:t>
            </a:r>
            <a:br>
              <a:rPr lang="vi-VN" sz="3200" dirty="0">
                <a:solidFill>
                  <a:schemeClr val="accent3">
                    <a:lumMod val="50000"/>
                  </a:schemeClr>
                </a:solidFill>
              </a:rPr>
            </a:br>
            <a:r>
              <a:rPr lang="vi-VN" sz="3200" dirty="0">
                <a:solidFill>
                  <a:schemeClr val="accent3">
                    <a:lumMod val="50000"/>
                  </a:schemeClr>
                </a:solidFill>
              </a:rPr>
              <a:t>Luyện tập </a:t>
            </a:r>
            <a:br>
              <a:rPr lang="vi-VN" sz="3200" dirty="0">
                <a:solidFill>
                  <a:schemeClr val="accent3">
                    <a:lumMod val="50000"/>
                  </a:schemeClr>
                </a:solidFill>
              </a:rPr>
            </a:br>
            <a:r>
              <a:rPr lang="vi-VN" sz="3200" dirty="0">
                <a:solidFill>
                  <a:schemeClr val="accent3">
                    <a:lumMod val="50000"/>
                  </a:schemeClr>
                </a:solidFill>
              </a:rPr>
              <a:t>ước chung – ước chung lớn nhất </a:t>
            </a:r>
            <a:endParaRPr sz="3200" dirty="0">
              <a:solidFill>
                <a:schemeClr val="accent3">
                  <a:lumMod val="50000"/>
                </a:schemeClr>
              </a:solidFill>
            </a:endParaRPr>
          </a:p>
        </p:txBody>
      </p:sp>
      <p:sp>
        <p:nvSpPr>
          <p:cNvPr id="792" name="Google Shape;792;p29"/>
          <p:cNvSpPr txBox="1">
            <a:spLocks noGrp="1"/>
          </p:cNvSpPr>
          <p:nvPr>
            <p:ph type="subTitle" idx="1"/>
          </p:nvPr>
        </p:nvSpPr>
        <p:spPr>
          <a:xfrm>
            <a:off x="2310888" y="3435846"/>
            <a:ext cx="4440300" cy="357600"/>
          </a:xfrm>
          <a:prstGeom prst="rect">
            <a:avLst/>
          </a:prstGeom>
        </p:spPr>
        <p:txBody>
          <a:bodyPr spcFirstLastPara="1" wrap="square" lIns="91425" tIns="91425" rIns="91425" bIns="91425" anchor="ctr" anchorCtr="0">
            <a:noAutofit/>
          </a:bodyPr>
          <a:lstStyle/>
          <a:p>
            <a:pPr marL="0" lvl="0" indent="0"/>
            <a:r>
              <a:rPr lang="vi-VN" sz="2000" dirty="0">
                <a:solidFill>
                  <a:srgbClr val="0070C0"/>
                </a:solidFill>
                <a:latin typeface="+mj-lt"/>
              </a:rPr>
              <a:t>Trường THCS Quang Trung</a:t>
            </a:r>
          </a:p>
          <a:p>
            <a:pPr marL="0" lvl="0" indent="0"/>
            <a:r>
              <a:rPr lang="vi-VN" sz="2000" dirty="0">
                <a:solidFill>
                  <a:srgbClr val="0070C0"/>
                </a:solidFill>
                <a:latin typeface="+mj-lt"/>
              </a:rPr>
              <a:t>Lớp: 6/</a:t>
            </a:r>
          </a:p>
        </p:txBody>
      </p:sp>
      <p:cxnSp>
        <p:nvCxnSpPr>
          <p:cNvPr id="793" name="Google Shape;793;p29"/>
          <p:cNvCxnSpPr/>
          <p:nvPr/>
        </p:nvCxnSpPr>
        <p:spPr>
          <a:xfrm>
            <a:off x="549375" y="-15925"/>
            <a:ext cx="0" cy="5159400"/>
          </a:xfrm>
          <a:prstGeom prst="straightConnector1">
            <a:avLst/>
          </a:prstGeom>
          <a:noFill/>
          <a:ln w="19050" cap="flat" cmpd="sng">
            <a:solidFill>
              <a:schemeClr val="dk2"/>
            </a:solidFill>
            <a:prstDash val="solid"/>
            <a:round/>
            <a:headEnd type="none" w="med" len="med"/>
            <a:tailEnd type="none" w="med" len="med"/>
          </a:ln>
        </p:spPr>
      </p:cxnSp>
      <p:cxnSp>
        <p:nvCxnSpPr>
          <p:cNvPr id="794" name="Google Shape;794;p29"/>
          <p:cNvCxnSpPr/>
          <p:nvPr/>
        </p:nvCxnSpPr>
        <p:spPr>
          <a:xfrm>
            <a:off x="716575" y="-15925"/>
            <a:ext cx="0" cy="5159400"/>
          </a:xfrm>
          <a:prstGeom prst="straightConnector1">
            <a:avLst/>
          </a:prstGeom>
          <a:noFill/>
          <a:ln w="19050" cap="flat" cmpd="sng">
            <a:solidFill>
              <a:schemeClr val="dk2"/>
            </a:solidFill>
            <a:prstDash val="solid"/>
            <a:round/>
            <a:headEnd type="none" w="med" len="med"/>
            <a:tailEnd type="none" w="med" len="med"/>
          </a:ln>
        </p:spPr>
      </p:cxnSp>
      <p:grpSp>
        <p:nvGrpSpPr>
          <p:cNvPr id="795" name="Google Shape;795;p29"/>
          <p:cNvGrpSpPr/>
          <p:nvPr/>
        </p:nvGrpSpPr>
        <p:grpSpPr>
          <a:xfrm>
            <a:off x="4796078" y="4434972"/>
            <a:ext cx="2310700" cy="320922"/>
            <a:chOff x="1394800" y="3522000"/>
            <a:chExt cx="1048650" cy="138275"/>
          </a:xfrm>
        </p:grpSpPr>
        <p:sp>
          <p:nvSpPr>
            <p:cNvPr id="796" name="Google Shape;796;p29"/>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9"/>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9"/>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9"/>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9"/>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9"/>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9"/>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29"/>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29"/>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5" name="Google Shape;805;p29"/>
          <p:cNvSpPr/>
          <p:nvPr/>
        </p:nvSpPr>
        <p:spPr>
          <a:xfrm rot="489382">
            <a:off x="6587619" y="458135"/>
            <a:ext cx="932338" cy="512411"/>
          </a:xfrm>
          <a:custGeom>
            <a:avLst/>
            <a:gdLst/>
            <a:ahLst/>
            <a:cxnLst/>
            <a:rect l="l" t="t" r="r" b="b"/>
            <a:pathLst>
              <a:path w="17773" h="9768" extrusionOk="0">
                <a:moveTo>
                  <a:pt x="3304" y="1"/>
                </a:moveTo>
                <a:cubicBezTo>
                  <a:pt x="3172" y="1"/>
                  <a:pt x="3045" y="62"/>
                  <a:pt x="2971" y="211"/>
                </a:cubicBezTo>
                <a:cubicBezTo>
                  <a:pt x="2857" y="439"/>
                  <a:pt x="2743" y="690"/>
                  <a:pt x="2629" y="918"/>
                </a:cubicBezTo>
                <a:cubicBezTo>
                  <a:pt x="2629" y="941"/>
                  <a:pt x="2606" y="964"/>
                  <a:pt x="2583" y="1009"/>
                </a:cubicBezTo>
                <a:cubicBezTo>
                  <a:pt x="2058" y="2105"/>
                  <a:pt x="1510" y="3201"/>
                  <a:pt x="985" y="4296"/>
                </a:cubicBezTo>
                <a:cubicBezTo>
                  <a:pt x="985" y="4319"/>
                  <a:pt x="985" y="4319"/>
                  <a:pt x="985" y="4319"/>
                </a:cubicBezTo>
                <a:cubicBezTo>
                  <a:pt x="825" y="4593"/>
                  <a:pt x="643" y="4844"/>
                  <a:pt x="483" y="5118"/>
                </a:cubicBezTo>
                <a:cubicBezTo>
                  <a:pt x="369" y="5209"/>
                  <a:pt x="255" y="5323"/>
                  <a:pt x="141" y="5438"/>
                </a:cubicBezTo>
                <a:cubicBezTo>
                  <a:pt x="49" y="5529"/>
                  <a:pt x="49" y="5643"/>
                  <a:pt x="95" y="5711"/>
                </a:cubicBezTo>
                <a:cubicBezTo>
                  <a:pt x="0" y="5996"/>
                  <a:pt x="173" y="6327"/>
                  <a:pt x="469" y="6327"/>
                </a:cubicBezTo>
                <a:cubicBezTo>
                  <a:pt x="530" y="6327"/>
                  <a:pt x="596" y="6313"/>
                  <a:pt x="666" y="6282"/>
                </a:cubicBezTo>
                <a:cubicBezTo>
                  <a:pt x="711" y="6259"/>
                  <a:pt x="757" y="6236"/>
                  <a:pt x="803" y="6214"/>
                </a:cubicBezTo>
                <a:lnTo>
                  <a:pt x="917" y="6214"/>
                </a:lnTo>
                <a:cubicBezTo>
                  <a:pt x="962" y="6282"/>
                  <a:pt x="1031" y="6328"/>
                  <a:pt x="1122" y="6328"/>
                </a:cubicBezTo>
                <a:lnTo>
                  <a:pt x="3336" y="6830"/>
                </a:lnTo>
                <a:lnTo>
                  <a:pt x="3519" y="6830"/>
                </a:lnTo>
                <a:cubicBezTo>
                  <a:pt x="3633" y="6853"/>
                  <a:pt x="3770" y="6898"/>
                  <a:pt x="3907" y="6944"/>
                </a:cubicBezTo>
                <a:cubicBezTo>
                  <a:pt x="3951" y="6957"/>
                  <a:pt x="3993" y="6962"/>
                  <a:pt x="4033" y="6962"/>
                </a:cubicBezTo>
                <a:cubicBezTo>
                  <a:pt x="4427" y="6962"/>
                  <a:pt x="4601" y="6396"/>
                  <a:pt x="4249" y="6168"/>
                </a:cubicBezTo>
                <a:cubicBezTo>
                  <a:pt x="4500" y="6145"/>
                  <a:pt x="4592" y="5757"/>
                  <a:pt x="4318" y="5666"/>
                </a:cubicBezTo>
                <a:cubicBezTo>
                  <a:pt x="3861" y="5529"/>
                  <a:pt x="3405" y="5438"/>
                  <a:pt x="2971" y="5346"/>
                </a:cubicBezTo>
                <a:cubicBezTo>
                  <a:pt x="4744" y="4737"/>
                  <a:pt x="6686" y="4321"/>
                  <a:pt x="8540" y="4321"/>
                </a:cubicBezTo>
                <a:cubicBezTo>
                  <a:pt x="9811" y="4321"/>
                  <a:pt x="11041" y="4517"/>
                  <a:pt x="12147" y="4981"/>
                </a:cubicBezTo>
                <a:cubicBezTo>
                  <a:pt x="13311" y="5780"/>
                  <a:pt x="14292" y="6830"/>
                  <a:pt x="15228" y="7971"/>
                </a:cubicBezTo>
                <a:cubicBezTo>
                  <a:pt x="14886" y="7925"/>
                  <a:pt x="14543" y="7857"/>
                  <a:pt x="14201" y="7789"/>
                </a:cubicBezTo>
                <a:cubicBezTo>
                  <a:pt x="13767" y="7674"/>
                  <a:pt x="13356" y="7560"/>
                  <a:pt x="12923" y="7446"/>
                </a:cubicBezTo>
                <a:cubicBezTo>
                  <a:pt x="12881" y="7434"/>
                  <a:pt x="12839" y="7428"/>
                  <a:pt x="12799" y="7428"/>
                </a:cubicBezTo>
                <a:cubicBezTo>
                  <a:pt x="12406" y="7428"/>
                  <a:pt x="12143" y="7994"/>
                  <a:pt x="12558" y="8222"/>
                </a:cubicBezTo>
                <a:cubicBezTo>
                  <a:pt x="13790" y="8930"/>
                  <a:pt x="15046" y="9432"/>
                  <a:pt x="16438" y="9751"/>
                </a:cubicBezTo>
                <a:cubicBezTo>
                  <a:pt x="16480" y="9762"/>
                  <a:pt x="16522" y="9767"/>
                  <a:pt x="16563" y="9767"/>
                </a:cubicBezTo>
                <a:cubicBezTo>
                  <a:pt x="16785" y="9767"/>
                  <a:pt x="16970" y="9614"/>
                  <a:pt x="17009" y="9363"/>
                </a:cubicBezTo>
                <a:cubicBezTo>
                  <a:pt x="17009" y="9227"/>
                  <a:pt x="17031" y="9090"/>
                  <a:pt x="17054" y="8953"/>
                </a:cubicBezTo>
                <a:cubicBezTo>
                  <a:pt x="17123" y="8907"/>
                  <a:pt x="17191" y="8838"/>
                  <a:pt x="17237" y="8770"/>
                </a:cubicBezTo>
                <a:cubicBezTo>
                  <a:pt x="17351" y="8724"/>
                  <a:pt x="17465" y="8587"/>
                  <a:pt x="17488" y="8405"/>
                </a:cubicBezTo>
                <a:cubicBezTo>
                  <a:pt x="17556" y="7903"/>
                  <a:pt x="17533" y="7469"/>
                  <a:pt x="17442" y="7035"/>
                </a:cubicBezTo>
                <a:cubicBezTo>
                  <a:pt x="17442" y="6077"/>
                  <a:pt x="17533" y="5141"/>
                  <a:pt x="17716" y="4205"/>
                </a:cubicBezTo>
                <a:cubicBezTo>
                  <a:pt x="17773" y="3866"/>
                  <a:pt x="17480" y="3632"/>
                  <a:pt x="17227" y="3632"/>
                </a:cubicBezTo>
                <a:cubicBezTo>
                  <a:pt x="17071" y="3632"/>
                  <a:pt x="16929" y="3722"/>
                  <a:pt x="16894" y="3931"/>
                </a:cubicBezTo>
                <a:cubicBezTo>
                  <a:pt x="16780" y="4502"/>
                  <a:pt x="16689" y="5095"/>
                  <a:pt x="16598" y="5666"/>
                </a:cubicBezTo>
                <a:cubicBezTo>
                  <a:pt x="16324" y="5711"/>
                  <a:pt x="16073" y="5963"/>
                  <a:pt x="16232" y="6282"/>
                </a:cubicBezTo>
                <a:cubicBezTo>
                  <a:pt x="16324" y="6442"/>
                  <a:pt x="16392" y="6579"/>
                  <a:pt x="16438" y="6716"/>
                </a:cubicBezTo>
                <a:cubicBezTo>
                  <a:pt x="16415" y="6853"/>
                  <a:pt x="16415" y="6990"/>
                  <a:pt x="16392" y="7127"/>
                </a:cubicBezTo>
                <a:cubicBezTo>
                  <a:pt x="15160" y="5506"/>
                  <a:pt x="13585" y="4410"/>
                  <a:pt x="11827" y="3794"/>
                </a:cubicBezTo>
                <a:cubicBezTo>
                  <a:pt x="10960" y="3292"/>
                  <a:pt x="9978" y="2927"/>
                  <a:pt x="8883" y="2721"/>
                </a:cubicBezTo>
                <a:cubicBezTo>
                  <a:pt x="8296" y="2610"/>
                  <a:pt x="7705" y="2556"/>
                  <a:pt x="7117" y="2556"/>
                </a:cubicBezTo>
                <a:cubicBezTo>
                  <a:pt x="5416" y="2556"/>
                  <a:pt x="3739" y="3009"/>
                  <a:pt x="2263" y="3840"/>
                </a:cubicBezTo>
                <a:cubicBezTo>
                  <a:pt x="2377" y="3634"/>
                  <a:pt x="2492" y="3429"/>
                  <a:pt x="2583" y="3201"/>
                </a:cubicBezTo>
                <a:cubicBezTo>
                  <a:pt x="2857" y="2813"/>
                  <a:pt x="3062" y="2356"/>
                  <a:pt x="3222" y="1900"/>
                </a:cubicBezTo>
                <a:cubicBezTo>
                  <a:pt x="3405" y="1466"/>
                  <a:pt x="3587" y="1032"/>
                  <a:pt x="3770" y="576"/>
                </a:cubicBezTo>
                <a:cubicBezTo>
                  <a:pt x="3878" y="267"/>
                  <a:pt x="3580" y="1"/>
                  <a:pt x="33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6" name="Google Shape;806;p29"/>
          <p:cNvGrpSpPr/>
          <p:nvPr/>
        </p:nvGrpSpPr>
        <p:grpSpPr>
          <a:xfrm rot="6705569">
            <a:off x="797958" y="1349623"/>
            <a:ext cx="806638" cy="421735"/>
            <a:chOff x="1822875" y="1377000"/>
            <a:chExt cx="548075" cy="286550"/>
          </a:xfrm>
        </p:grpSpPr>
        <p:sp>
          <p:nvSpPr>
            <p:cNvPr id="807" name="Google Shape;807;p29"/>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9"/>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9"/>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9"/>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9"/>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9"/>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9"/>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9"/>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9"/>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sp>
        <p:nvSpPr>
          <p:cNvPr id="10" name="Rounded Rectangle 9"/>
          <p:cNvSpPr/>
          <p:nvPr/>
        </p:nvSpPr>
        <p:spPr>
          <a:xfrm>
            <a:off x="5292080" y="1253073"/>
            <a:ext cx="3530524" cy="263172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vi-VN"/>
          </a:p>
        </p:txBody>
      </p:sp>
      <p:sp>
        <p:nvSpPr>
          <p:cNvPr id="9" name="Rounded Rectangle 8"/>
          <p:cNvSpPr/>
          <p:nvPr/>
        </p:nvSpPr>
        <p:spPr>
          <a:xfrm>
            <a:off x="94236" y="1217325"/>
            <a:ext cx="4211960" cy="346888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vi-VN"/>
          </a:p>
        </p:txBody>
      </p:sp>
      <p:sp>
        <p:nvSpPr>
          <p:cNvPr id="849" name="Google Shape;849;p31"/>
          <p:cNvSpPr txBox="1">
            <a:spLocks noGrp="1"/>
          </p:cNvSpPr>
          <p:nvPr>
            <p:ph type="title"/>
          </p:nvPr>
        </p:nvSpPr>
        <p:spPr>
          <a:xfrm>
            <a:off x="720000" y="540000"/>
            <a:ext cx="3368700" cy="5727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vi-VN" dirty="0" smtClean="0"/>
              <a:t>B</a:t>
            </a:r>
            <a:r>
              <a:rPr lang="en" dirty="0" smtClean="0"/>
              <a:t>ài 1:</a:t>
            </a:r>
            <a:endParaRPr dirty="0"/>
          </a:p>
        </p:txBody>
      </p:sp>
      <p:grpSp>
        <p:nvGrpSpPr>
          <p:cNvPr id="851" name="Google Shape;851;p31"/>
          <p:cNvGrpSpPr/>
          <p:nvPr/>
        </p:nvGrpSpPr>
        <p:grpSpPr>
          <a:xfrm>
            <a:off x="719990" y="925800"/>
            <a:ext cx="2960453" cy="176025"/>
            <a:chOff x="4345425" y="2175475"/>
            <a:chExt cx="800750" cy="176025"/>
          </a:xfrm>
        </p:grpSpPr>
        <p:sp>
          <p:nvSpPr>
            <p:cNvPr id="852" name="Google Shape;852;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5" name="Google Shape;855;p31"/>
          <p:cNvSpPr txBox="1">
            <a:spLocks noGrp="1"/>
          </p:cNvSpPr>
          <p:nvPr>
            <p:ph type="subTitle" idx="7"/>
          </p:nvPr>
        </p:nvSpPr>
        <p:spPr>
          <a:xfrm>
            <a:off x="140325" y="1479275"/>
            <a:ext cx="4186560" cy="2618929"/>
          </a:xfrm>
          <a:prstGeom prst="rect">
            <a:avLst/>
          </a:prstGeom>
        </p:spPr>
        <p:txBody>
          <a:bodyPr spcFirstLastPara="1" wrap="square" lIns="0" tIns="0" rIns="0" bIns="0" anchor="t" anchorCtr="0">
            <a:noAutofit/>
          </a:bodyPr>
          <a:lstStyle/>
          <a:p>
            <a:pPr algn="l">
              <a:lnSpc>
                <a:spcPct val="150000"/>
              </a:lnSpc>
            </a:pPr>
            <a:r>
              <a:rPr lang="vi-VN" sz="2000" dirty="0">
                <a:solidFill>
                  <a:schemeClr val="tx2">
                    <a:lumMod val="10000"/>
                  </a:schemeClr>
                </a:solidFill>
                <a:latin typeface="+mj-lt"/>
              </a:rPr>
              <a:t>Trong các khắng định sau, </a:t>
            </a:r>
            <a:r>
              <a:rPr lang="vi-VN" sz="2000" dirty="0" smtClean="0">
                <a:solidFill>
                  <a:schemeClr val="tx2">
                    <a:lumMod val="10000"/>
                  </a:schemeClr>
                </a:solidFill>
                <a:latin typeface="+mj-lt"/>
              </a:rPr>
              <a:t>khẳng định </a:t>
            </a:r>
            <a:r>
              <a:rPr lang="vi-VN" sz="2000" dirty="0">
                <a:solidFill>
                  <a:schemeClr val="tx2">
                    <a:lumMod val="10000"/>
                  </a:schemeClr>
                </a:solidFill>
                <a:latin typeface="+mj-lt"/>
              </a:rPr>
              <a:t>nào đúng, khắng định nào sai? </a:t>
            </a:r>
            <a:endParaRPr lang="vi-VN" sz="2000" dirty="0" smtClean="0">
              <a:solidFill>
                <a:schemeClr val="tx2">
                  <a:lumMod val="10000"/>
                </a:schemeClr>
              </a:solidFill>
              <a:latin typeface="+mj-lt"/>
            </a:endParaRPr>
          </a:p>
          <a:p>
            <a:pPr algn="l">
              <a:lnSpc>
                <a:spcPct val="150000"/>
              </a:lnSpc>
            </a:pPr>
            <a:r>
              <a:rPr lang="vi-VN" sz="2000" dirty="0" smtClean="0">
                <a:solidFill>
                  <a:schemeClr val="tx2">
                    <a:lumMod val="10000"/>
                  </a:schemeClr>
                </a:solidFill>
                <a:latin typeface="+mj-lt"/>
              </a:rPr>
              <a:t>Với </a:t>
            </a:r>
            <a:r>
              <a:rPr lang="vi-VN" sz="2000" dirty="0">
                <a:solidFill>
                  <a:schemeClr val="tx2">
                    <a:lumMod val="10000"/>
                  </a:schemeClr>
                </a:solidFill>
                <a:latin typeface="+mj-lt"/>
              </a:rPr>
              <a:t>khẳng định sai, hãy sửa lại cho đúng.</a:t>
            </a:r>
          </a:p>
          <a:p>
            <a:pPr algn="l">
              <a:lnSpc>
                <a:spcPct val="150000"/>
              </a:lnSpc>
            </a:pPr>
            <a:r>
              <a:rPr lang="vi-VN" sz="2000" dirty="0">
                <a:solidFill>
                  <a:schemeClr val="tx2">
                    <a:lumMod val="10000"/>
                  </a:schemeClr>
                </a:solidFill>
                <a:latin typeface="+mj-lt"/>
              </a:rPr>
              <a:t>a) ƯC(12, 24) = {1; 2; 3; 4; 6; 8; 12}.        </a:t>
            </a:r>
          </a:p>
          <a:p>
            <a:pPr algn="l">
              <a:lnSpc>
                <a:spcPct val="150000"/>
              </a:lnSpc>
            </a:pPr>
            <a:r>
              <a:rPr lang="vi-VN" sz="2000" dirty="0">
                <a:solidFill>
                  <a:schemeClr val="tx2">
                    <a:lumMod val="10000"/>
                  </a:schemeClr>
                </a:solidFill>
                <a:latin typeface="+mj-lt"/>
              </a:rPr>
              <a:t>b) ƯC(36, 12, 48) = {1; 2; 3; 4; 6; 12}.</a:t>
            </a:r>
          </a:p>
          <a:p>
            <a:pPr marL="0" lvl="0" indent="0" algn="l" rtl="0">
              <a:lnSpc>
                <a:spcPct val="150000"/>
              </a:lnSpc>
              <a:spcBef>
                <a:spcPts val="0"/>
              </a:spcBef>
              <a:spcAft>
                <a:spcPts val="0"/>
              </a:spcAft>
              <a:buNone/>
            </a:pPr>
            <a:endParaRPr sz="2000" dirty="0">
              <a:latin typeface="+mj-lt"/>
            </a:endParaRPr>
          </a:p>
        </p:txBody>
      </p:sp>
      <p:grpSp>
        <p:nvGrpSpPr>
          <p:cNvPr id="856" name="Google Shape;856;p31"/>
          <p:cNvGrpSpPr/>
          <p:nvPr/>
        </p:nvGrpSpPr>
        <p:grpSpPr>
          <a:xfrm rot="367883">
            <a:off x="7114915" y="876500"/>
            <a:ext cx="1569882" cy="507904"/>
            <a:chOff x="4345425" y="2175475"/>
            <a:chExt cx="800750" cy="176025"/>
          </a:xfrm>
        </p:grpSpPr>
        <p:sp>
          <p:nvSpPr>
            <p:cNvPr id="857" name="Google Shape;857;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5" name="Google Shape;865;p31"/>
          <p:cNvGrpSpPr/>
          <p:nvPr/>
        </p:nvGrpSpPr>
        <p:grpSpPr>
          <a:xfrm rot="474658">
            <a:off x="6220712" y="636766"/>
            <a:ext cx="1557467" cy="585348"/>
            <a:chOff x="4345425" y="2175475"/>
            <a:chExt cx="800750" cy="176025"/>
          </a:xfrm>
        </p:grpSpPr>
        <p:sp>
          <p:nvSpPr>
            <p:cNvPr id="866" name="Google Shape;866;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3" name="Google Shape;873;p31"/>
          <p:cNvGrpSpPr/>
          <p:nvPr/>
        </p:nvGrpSpPr>
        <p:grpSpPr>
          <a:xfrm rot="-638440">
            <a:off x="7263837" y="3766140"/>
            <a:ext cx="1600449" cy="495659"/>
            <a:chOff x="3647400" y="4354525"/>
            <a:chExt cx="365925" cy="73675"/>
          </a:xfrm>
        </p:grpSpPr>
        <p:sp>
          <p:nvSpPr>
            <p:cNvPr id="874" name="Google Shape;874;p31"/>
            <p:cNvSpPr/>
            <p:nvPr/>
          </p:nvSpPr>
          <p:spPr>
            <a:xfrm>
              <a:off x="3647400" y="4384125"/>
              <a:ext cx="42000" cy="38300"/>
            </a:xfrm>
            <a:custGeom>
              <a:avLst/>
              <a:gdLst/>
              <a:ahLst/>
              <a:cxnLst/>
              <a:rect l="l" t="t" r="r" b="b"/>
              <a:pathLst>
                <a:path w="1680" h="1532" extrusionOk="0">
                  <a:moveTo>
                    <a:pt x="923" y="251"/>
                  </a:moveTo>
                  <a:cubicBezTo>
                    <a:pt x="1017" y="251"/>
                    <a:pt x="1111" y="268"/>
                    <a:pt x="1203" y="301"/>
                  </a:cubicBezTo>
                  <a:cubicBezTo>
                    <a:pt x="1128" y="452"/>
                    <a:pt x="1003" y="552"/>
                    <a:pt x="827" y="627"/>
                  </a:cubicBezTo>
                  <a:cubicBezTo>
                    <a:pt x="727" y="677"/>
                    <a:pt x="627" y="677"/>
                    <a:pt x="527" y="677"/>
                  </a:cubicBezTo>
                  <a:cubicBezTo>
                    <a:pt x="376" y="677"/>
                    <a:pt x="251" y="577"/>
                    <a:pt x="401" y="452"/>
                  </a:cubicBezTo>
                  <a:cubicBezTo>
                    <a:pt x="552" y="318"/>
                    <a:pt x="735" y="251"/>
                    <a:pt x="923" y="251"/>
                  </a:cubicBezTo>
                  <a:close/>
                  <a:moveTo>
                    <a:pt x="861" y="0"/>
                  </a:moveTo>
                  <a:cubicBezTo>
                    <a:pt x="791" y="0"/>
                    <a:pt x="721" y="8"/>
                    <a:pt x="652" y="26"/>
                  </a:cubicBezTo>
                  <a:cubicBezTo>
                    <a:pt x="401" y="76"/>
                    <a:pt x="0" y="276"/>
                    <a:pt x="25" y="602"/>
                  </a:cubicBezTo>
                  <a:cubicBezTo>
                    <a:pt x="48" y="874"/>
                    <a:pt x="336" y="982"/>
                    <a:pt x="576" y="982"/>
                  </a:cubicBezTo>
                  <a:cubicBezTo>
                    <a:pt x="602" y="982"/>
                    <a:pt x="627" y="980"/>
                    <a:pt x="652" y="978"/>
                  </a:cubicBezTo>
                  <a:cubicBezTo>
                    <a:pt x="902" y="953"/>
                    <a:pt x="1103" y="853"/>
                    <a:pt x="1278" y="677"/>
                  </a:cubicBezTo>
                  <a:cubicBezTo>
                    <a:pt x="1303" y="903"/>
                    <a:pt x="1303" y="1103"/>
                    <a:pt x="1278" y="1329"/>
                  </a:cubicBezTo>
                  <a:cubicBezTo>
                    <a:pt x="1278" y="1440"/>
                    <a:pt x="1400" y="1532"/>
                    <a:pt x="1495" y="1532"/>
                  </a:cubicBezTo>
                  <a:cubicBezTo>
                    <a:pt x="1550" y="1532"/>
                    <a:pt x="1595" y="1502"/>
                    <a:pt x="1604" y="1429"/>
                  </a:cubicBezTo>
                  <a:cubicBezTo>
                    <a:pt x="1679" y="1078"/>
                    <a:pt x="1604" y="727"/>
                    <a:pt x="1504" y="376"/>
                  </a:cubicBezTo>
                  <a:cubicBezTo>
                    <a:pt x="1554" y="351"/>
                    <a:pt x="1579" y="276"/>
                    <a:pt x="1529" y="226"/>
                  </a:cubicBezTo>
                  <a:cubicBezTo>
                    <a:pt x="1336" y="91"/>
                    <a:pt x="1098" y="0"/>
                    <a:pt x="8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1"/>
            <p:cNvSpPr/>
            <p:nvPr/>
          </p:nvSpPr>
          <p:spPr>
            <a:xfrm>
              <a:off x="3695650" y="4356075"/>
              <a:ext cx="49500" cy="27125"/>
            </a:xfrm>
            <a:custGeom>
              <a:avLst/>
              <a:gdLst/>
              <a:ahLst/>
              <a:cxnLst/>
              <a:rect l="l" t="t" r="r" b="b"/>
              <a:pathLst>
                <a:path w="1980" h="1085" extrusionOk="0">
                  <a:moveTo>
                    <a:pt x="244" y="0"/>
                  </a:moveTo>
                  <a:cubicBezTo>
                    <a:pt x="205" y="0"/>
                    <a:pt x="165" y="6"/>
                    <a:pt x="125" y="20"/>
                  </a:cubicBezTo>
                  <a:cubicBezTo>
                    <a:pt x="0" y="45"/>
                    <a:pt x="100" y="245"/>
                    <a:pt x="201" y="245"/>
                  </a:cubicBezTo>
                  <a:cubicBezTo>
                    <a:pt x="209" y="244"/>
                    <a:pt x="216" y="244"/>
                    <a:pt x="223" y="244"/>
                  </a:cubicBezTo>
                  <a:cubicBezTo>
                    <a:pt x="357" y="244"/>
                    <a:pt x="175" y="473"/>
                    <a:pt x="175" y="521"/>
                  </a:cubicBezTo>
                  <a:cubicBezTo>
                    <a:pt x="150" y="571"/>
                    <a:pt x="150" y="621"/>
                    <a:pt x="175" y="671"/>
                  </a:cubicBezTo>
                  <a:cubicBezTo>
                    <a:pt x="201" y="822"/>
                    <a:pt x="326" y="922"/>
                    <a:pt x="451" y="997"/>
                  </a:cubicBezTo>
                  <a:cubicBezTo>
                    <a:pt x="677" y="1072"/>
                    <a:pt x="927" y="1047"/>
                    <a:pt x="1153" y="1072"/>
                  </a:cubicBezTo>
                  <a:cubicBezTo>
                    <a:pt x="1266" y="1072"/>
                    <a:pt x="1385" y="1085"/>
                    <a:pt x="1504" y="1085"/>
                  </a:cubicBezTo>
                  <a:cubicBezTo>
                    <a:pt x="1623" y="1085"/>
                    <a:pt x="1742" y="1072"/>
                    <a:pt x="1855" y="1022"/>
                  </a:cubicBezTo>
                  <a:cubicBezTo>
                    <a:pt x="1980" y="972"/>
                    <a:pt x="1930" y="797"/>
                    <a:pt x="1830" y="747"/>
                  </a:cubicBezTo>
                  <a:cubicBezTo>
                    <a:pt x="1676" y="677"/>
                    <a:pt x="1500" y="661"/>
                    <a:pt x="1326" y="661"/>
                  </a:cubicBezTo>
                  <a:cubicBezTo>
                    <a:pt x="1187" y="661"/>
                    <a:pt x="1050" y="671"/>
                    <a:pt x="927" y="671"/>
                  </a:cubicBezTo>
                  <a:cubicBezTo>
                    <a:pt x="886" y="671"/>
                    <a:pt x="830" y="677"/>
                    <a:pt x="773" y="677"/>
                  </a:cubicBezTo>
                  <a:cubicBezTo>
                    <a:pt x="660" y="677"/>
                    <a:pt x="543" y="655"/>
                    <a:pt x="526" y="521"/>
                  </a:cubicBezTo>
                  <a:cubicBezTo>
                    <a:pt x="526" y="471"/>
                    <a:pt x="576" y="396"/>
                    <a:pt x="576" y="320"/>
                  </a:cubicBezTo>
                  <a:cubicBezTo>
                    <a:pt x="576" y="135"/>
                    <a:pt x="424" y="0"/>
                    <a:pt x="2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1"/>
            <p:cNvSpPr/>
            <p:nvPr/>
          </p:nvSpPr>
          <p:spPr>
            <a:xfrm>
              <a:off x="3727800" y="4393475"/>
              <a:ext cx="40550" cy="26725"/>
            </a:xfrm>
            <a:custGeom>
              <a:avLst/>
              <a:gdLst/>
              <a:ahLst/>
              <a:cxnLst/>
              <a:rect l="l" t="t" r="r" b="b"/>
              <a:pathLst>
                <a:path w="1622" h="1069" extrusionOk="0">
                  <a:moveTo>
                    <a:pt x="506" y="1"/>
                  </a:moveTo>
                  <a:cubicBezTo>
                    <a:pt x="442" y="1"/>
                    <a:pt x="381" y="71"/>
                    <a:pt x="418" y="128"/>
                  </a:cubicBezTo>
                  <a:cubicBezTo>
                    <a:pt x="443" y="203"/>
                    <a:pt x="468" y="278"/>
                    <a:pt x="494" y="328"/>
                  </a:cubicBezTo>
                  <a:cubicBezTo>
                    <a:pt x="393" y="353"/>
                    <a:pt x="293" y="353"/>
                    <a:pt x="193" y="378"/>
                  </a:cubicBezTo>
                  <a:cubicBezTo>
                    <a:pt x="0" y="402"/>
                    <a:pt x="62" y="681"/>
                    <a:pt x="222" y="681"/>
                  </a:cubicBezTo>
                  <a:cubicBezTo>
                    <a:pt x="229" y="681"/>
                    <a:pt x="236" y="680"/>
                    <a:pt x="243" y="679"/>
                  </a:cubicBezTo>
                  <a:cubicBezTo>
                    <a:pt x="368" y="679"/>
                    <a:pt x="468" y="654"/>
                    <a:pt x="569" y="654"/>
                  </a:cubicBezTo>
                  <a:cubicBezTo>
                    <a:pt x="569" y="729"/>
                    <a:pt x="594" y="830"/>
                    <a:pt x="594" y="905"/>
                  </a:cubicBezTo>
                  <a:cubicBezTo>
                    <a:pt x="607" y="1011"/>
                    <a:pt x="691" y="1068"/>
                    <a:pt x="771" y="1068"/>
                  </a:cubicBezTo>
                  <a:cubicBezTo>
                    <a:pt x="841" y="1068"/>
                    <a:pt x="908" y="1024"/>
                    <a:pt x="920" y="930"/>
                  </a:cubicBezTo>
                  <a:cubicBezTo>
                    <a:pt x="945" y="830"/>
                    <a:pt x="920" y="729"/>
                    <a:pt x="895" y="629"/>
                  </a:cubicBezTo>
                  <a:lnTo>
                    <a:pt x="970" y="629"/>
                  </a:lnTo>
                  <a:cubicBezTo>
                    <a:pt x="1170" y="604"/>
                    <a:pt x="1371" y="604"/>
                    <a:pt x="1521" y="479"/>
                  </a:cubicBezTo>
                  <a:cubicBezTo>
                    <a:pt x="1621" y="429"/>
                    <a:pt x="1546" y="303"/>
                    <a:pt x="1471" y="278"/>
                  </a:cubicBezTo>
                  <a:cubicBezTo>
                    <a:pt x="1392" y="249"/>
                    <a:pt x="1317" y="238"/>
                    <a:pt x="1243" y="238"/>
                  </a:cubicBezTo>
                  <a:cubicBezTo>
                    <a:pt x="1129" y="238"/>
                    <a:pt x="1016" y="263"/>
                    <a:pt x="895" y="278"/>
                  </a:cubicBezTo>
                  <a:lnTo>
                    <a:pt x="769" y="303"/>
                  </a:lnTo>
                  <a:cubicBezTo>
                    <a:pt x="719" y="203"/>
                    <a:pt x="644" y="103"/>
                    <a:pt x="569" y="28"/>
                  </a:cubicBezTo>
                  <a:cubicBezTo>
                    <a:pt x="550" y="9"/>
                    <a:pt x="528" y="1"/>
                    <a:pt x="5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1"/>
            <p:cNvSpPr/>
            <p:nvPr/>
          </p:nvSpPr>
          <p:spPr>
            <a:xfrm>
              <a:off x="3777725" y="4368075"/>
              <a:ext cx="49925" cy="55775"/>
            </a:xfrm>
            <a:custGeom>
              <a:avLst/>
              <a:gdLst/>
              <a:ahLst/>
              <a:cxnLst/>
              <a:rect l="l" t="t" r="r" b="b"/>
              <a:pathLst>
                <a:path w="1997" h="2231" extrusionOk="0">
                  <a:moveTo>
                    <a:pt x="1053" y="1369"/>
                  </a:moveTo>
                  <a:cubicBezTo>
                    <a:pt x="1379" y="1495"/>
                    <a:pt x="1429" y="1595"/>
                    <a:pt x="1203" y="1670"/>
                  </a:cubicBezTo>
                  <a:cubicBezTo>
                    <a:pt x="1028" y="1770"/>
                    <a:pt x="827" y="1795"/>
                    <a:pt x="627" y="1820"/>
                  </a:cubicBezTo>
                  <a:cubicBezTo>
                    <a:pt x="702" y="1695"/>
                    <a:pt x="777" y="1570"/>
                    <a:pt x="903" y="1495"/>
                  </a:cubicBezTo>
                  <a:cubicBezTo>
                    <a:pt x="953" y="1445"/>
                    <a:pt x="1003" y="1419"/>
                    <a:pt x="1053" y="1369"/>
                  </a:cubicBezTo>
                  <a:close/>
                  <a:moveTo>
                    <a:pt x="179" y="0"/>
                  </a:moveTo>
                  <a:cubicBezTo>
                    <a:pt x="110" y="0"/>
                    <a:pt x="46" y="54"/>
                    <a:pt x="75" y="141"/>
                  </a:cubicBezTo>
                  <a:cubicBezTo>
                    <a:pt x="226" y="668"/>
                    <a:pt x="276" y="1219"/>
                    <a:pt x="251" y="1770"/>
                  </a:cubicBezTo>
                  <a:cubicBezTo>
                    <a:pt x="251" y="1795"/>
                    <a:pt x="251" y="1846"/>
                    <a:pt x="276" y="1871"/>
                  </a:cubicBezTo>
                  <a:lnTo>
                    <a:pt x="201" y="1871"/>
                  </a:lnTo>
                  <a:cubicBezTo>
                    <a:pt x="0" y="1896"/>
                    <a:pt x="50" y="2221"/>
                    <a:pt x="251" y="2221"/>
                  </a:cubicBezTo>
                  <a:cubicBezTo>
                    <a:pt x="301" y="2227"/>
                    <a:pt x="363" y="2230"/>
                    <a:pt x="431" y="2230"/>
                  </a:cubicBezTo>
                  <a:cubicBezTo>
                    <a:pt x="979" y="2230"/>
                    <a:pt x="1997" y="2034"/>
                    <a:pt x="1730" y="1344"/>
                  </a:cubicBezTo>
                  <a:cubicBezTo>
                    <a:pt x="1642" y="1104"/>
                    <a:pt x="1402" y="959"/>
                    <a:pt x="1143" y="959"/>
                  </a:cubicBezTo>
                  <a:cubicBezTo>
                    <a:pt x="1105" y="959"/>
                    <a:pt x="1066" y="962"/>
                    <a:pt x="1028" y="968"/>
                  </a:cubicBezTo>
                  <a:cubicBezTo>
                    <a:pt x="827" y="1018"/>
                    <a:pt x="677" y="1119"/>
                    <a:pt x="552" y="1244"/>
                  </a:cubicBezTo>
                  <a:cubicBezTo>
                    <a:pt x="527" y="843"/>
                    <a:pt x="426" y="467"/>
                    <a:pt x="301" y="91"/>
                  </a:cubicBezTo>
                  <a:cubicBezTo>
                    <a:pt x="280" y="28"/>
                    <a:pt x="228" y="0"/>
                    <a:pt x="1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1"/>
            <p:cNvSpPr/>
            <p:nvPr/>
          </p:nvSpPr>
          <p:spPr>
            <a:xfrm>
              <a:off x="3811550" y="4354525"/>
              <a:ext cx="27600" cy="28050"/>
            </a:xfrm>
            <a:custGeom>
              <a:avLst/>
              <a:gdLst/>
              <a:ahLst/>
              <a:cxnLst/>
              <a:rect l="l" t="t" r="r" b="b"/>
              <a:pathLst>
                <a:path w="1104" h="1122" extrusionOk="0">
                  <a:moveTo>
                    <a:pt x="467" y="0"/>
                  </a:moveTo>
                  <a:cubicBezTo>
                    <a:pt x="338" y="0"/>
                    <a:pt x="200" y="83"/>
                    <a:pt x="101" y="182"/>
                  </a:cubicBezTo>
                  <a:cubicBezTo>
                    <a:pt x="18" y="244"/>
                    <a:pt x="73" y="376"/>
                    <a:pt x="165" y="376"/>
                  </a:cubicBezTo>
                  <a:cubicBezTo>
                    <a:pt x="184" y="376"/>
                    <a:pt x="205" y="370"/>
                    <a:pt x="226" y="357"/>
                  </a:cubicBezTo>
                  <a:cubicBezTo>
                    <a:pt x="246" y="337"/>
                    <a:pt x="364" y="268"/>
                    <a:pt x="422" y="268"/>
                  </a:cubicBezTo>
                  <a:cubicBezTo>
                    <a:pt x="436" y="268"/>
                    <a:pt x="447" y="272"/>
                    <a:pt x="452" y="282"/>
                  </a:cubicBezTo>
                  <a:cubicBezTo>
                    <a:pt x="452" y="307"/>
                    <a:pt x="326" y="433"/>
                    <a:pt x="326" y="458"/>
                  </a:cubicBezTo>
                  <a:cubicBezTo>
                    <a:pt x="226" y="583"/>
                    <a:pt x="151" y="708"/>
                    <a:pt x="76" y="809"/>
                  </a:cubicBezTo>
                  <a:cubicBezTo>
                    <a:pt x="1" y="909"/>
                    <a:pt x="76" y="1059"/>
                    <a:pt x="201" y="1084"/>
                  </a:cubicBezTo>
                  <a:cubicBezTo>
                    <a:pt x="326" y="1097"/>
                    <a:pt x="477" y="1122"/>
                    <a:pt x="624" y="1122"/>
                  </a:cubicBezTo>
                  <a:cubicBezTo>
                    <a:pt x="771" y="1122"/>
                    <a:pt x="915" y="1097"/>
                    <a:pt x="1028" y="1009"/>
                  </a:cubicBezTo>
                  <a:cubicBezTo>
                    <a:pt x="1103" y="934"/>
                    <a:pt x="1053" y="834"/>
                    <a:pt x="978" y="809"/>
                  </a:cubicBezTo>
                  <a:cubicBezTo>
                    <a:pt x="828" y="758"/>
                    <a:pt x="677" y="758"/>
                    <a:pt x="527" y="758"/>
                  </a:cubicBezTo>
                  <a:cubicBezTo>
                    <a:pt x="577" y="683"/>
                    <a:pt x="627" y="608"/>
                    <a:pt x="677" y="533"/>
                  </a:cubicBezTo>
                  <a:cubicBezTo>
                    <a:pt x="727" y="433"/>
                    <a:pt x="778" y="307"/>
                    <a:pt x="727" y="182"/>
                  </a:cubicBezTo>
                  <a:cubicBezTo>
                    <a:pt x="662" y="50"/>
                    <a:pt x="567" y="0"/>
                    <a:pt x="4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1"/>
            <p:cNvSpPr/>
            <p:nvPr/>
          </p:nvSpPr>
          <p:spPr>
            <a:xfrm>
              <a:off x="3856050" y="4393900"/>
              <a:ext cx="47000" cy="10925"/>
            </a:xfrm>
            <a:custGeom>
              <a:avLst/>
              <a:gdLst/>
              <a:ahLst/>
              <a:cxnLst/>
              <a:rect l="l" t="t" r="r" b="b"/>
              <a:pathLst>
                <a:path w="1880" h="437" extrusionOk="0">
                  <a:moveTo>
                    <a:pt x="1425" y="1"/>
                  </a:moveTo>
                  <a:cubicBezTo>
                    <a:pt x="1294" y="1"/>
                    <a:pt x="1165" y="22"/>
                    <a:pt x="1028" y="36"/>
                  </a:cubicBezTo>
                  <a:cubicBezTo>
                    <a:pt x="752" y="61"/>
                    <a:pt x="476" y="86"/>
                    <a:pt x="201" y="111"/>
                  </a:cubicBezTo>
                  <a:cubicBezTo>
                    <a:pt x="0" y="136"/>
                    <a:pt x="75" y="437"/>
                    <a:pt x="276" y="437"/>
                  </a:cubicBezTo>
                  <a:cubicBezTo>
                    <a:pt x="526" y="437"/>
                    <a:pt x="802" y="412"/>
                    <a:pt x="1078" y="412"/>
                  </a:cubicBezTo>
                  <a:cubicBezTo>
                    <a:pt x="1142" y="412"/>
                    <a:pt x="1211" y="414"/>
                    <a:pt x="1281" y="414"/>
                  </a:cubicBezTo>
                  <a:cubicBezTo>
                    <a:pt x="1457" y="414"/>
                    <a:pt x="1644" y="401"/>
                    <a:pt x="1805" y="311"/>
                  </a:cubicBezTo>
                  <a:cubicBezTo>
                    <a:pt x="1880" y="236"/>
                    <a:pt x="1830" y="86"/>
                    <a:pt x="1755" y="61"/>
                  </a:cubicBezTo>
                  <a:cubicBezTo>
                    <a:pt x="1641" y="15"/>
                    <a:pt x="1533" y="1"/>
                    <a:pt x="14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1"/>
            <p:cNvSpPr/>
            <p:nvPr/>
          </p:nvSpPr>
          <p:spPr>
            <a:xfrm>
              <a:off x="3861050" y="4406000"/>
              <a:ext cx="49525" cy="9750"/>
            </a:xfrm>
            <a:custGeom>
              <a:avLst/>
              <a:gdLst/>
              <a:ahLst/>
              <a:cxnLst/>
              <a:rect l="l" t="t" r="r" b="b"/>
              <a:pathLst>
                <a:path w="1981" h="390" extrusionOk="0">
                  <a:moveTo>
                    <a:pt x="1562" y="1"/>
                  </a:moveTo>
                  <a:cubicBezTo>
                    <a:pt x="1416" y="1"/>
                    <a:pt x="1269" y="28"/>
                    <a:pt x="1103" y="28"/>
                  </a:cubicBezTo>
                  <a:cubicBezTo>
                    <a:pt x="803" y="53"/>
                    <a:pt x="502" y="53"/>
                    <a:pt x="176" y="53"/>
                  </a:cubicBezTo>
                  <a:cubicBezTo>
                    <a:pt x="1" y="53"/>
                    <a:pt x="51" y="354"/>
                    <a:pt x="201" y="354"/>
                  </a:cubicBezTo>
                  <a:cubicBezTo>
                    <a:pt x="432" y="371"/>
                    <a:pt x="649" y="389"/>
                    <a:pt x="864" y="389"/>
                  </a:cubicBezTo>
                  <a:cubicBezTo>
                    <a:pt x="952" y="389"/>
                    <a:pt x="1040" y="386"/>
                    <a:pt x="1128" y="379"/>
                  </a:cubicBezTo>
                  <a:cubicBezTo>
                    <a:pt x="1229" y="379"/>
                    <a:pt x="1337" y="387"/>
                    <a:pt x="1445" y="387"/>
                  </a:cubicBezTo>
                  <a:cubicBezTo>
                    <a:pt x="1608" y="387"/>
                    <a:pt x="1770" y="369"/>
                    <a:pt x="1905" y="278"/>
                  </a:cubicBezTo>
                  <a:cubicBezTo>
                    <a:pt x="1981" y="228"/>
                    <a:pt x="1956" y="78"/>
                    <a:pt x="1855" y="53"/>
                  </a:cubicBezTo>
                  <a:cubicBezTo>
                    <a:pt x="1755" y="13"/>
                    <a:pt x="1659" y="1"/>
                    <a:pt x="15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31"/>
            <p:cNvSpPr/>
            <p:nvPr/>
          </p:nvSpPr>
          <p:spPr>
            <a:xfrm>
              <a:off x="3924125" y="4391050"/>
              <a:ext cx="40975" cy="37150"/>
            </a:xfrm>
            <a:custGeom>
              <a:avLst/>
              <a:gdLst/>
              <a:ahLst/>
              <a:cxnLst/>
              <a:rect l="l" t="t" r="r" b="b"/>
              <a:pathLst>
                <a:path w="1639" h="1486" extrusionOk="0">
                  <a:moveTo>
                    <a:pt x="1067" y="0"/>
                  </a:moveTo>
                  <a:cubicBezTo>
                    <a:pt x="557" y="0"/>
                    <a:pt x="0" y="359"/>
                    <a:pt x="109" y="927"/>
                  </a:cubicBezTo>
                  <a:cubicBezTo>
                    <a:pt x="159" y="1227"/>
                    <a:pt x="435" y="1428"/>
                    <a:pt x="711" y="1478"/>
                  </a:cubicBezTo>
                  <a:cubicBezTo>
                    <a:pt x="759" y="1483"/>
                    <a:pt x="816" y="1486"/>
                    <a:pt x="878" y="1486"/>
                  </a:cubicBezTo>
                  <a:cubicBezTo>
                    <a:pt x="1134" y="1486"/>
                    <a:pt x="1467" y="1434"/>
                    <a:pt x="1588" y="1252"/>
                  </a:cubicBezTo>
                  <a:cubicBezTo>
                    <a:pt x="1613" y="1202"/>
                    <a:pt x="1638" y="1127"/>
                    <a:pt x="1588" y="1077"/>
                  </a:cubicBezTo>
                  <a:cubicBezTo>
                    <a:pt x="1534" y="996"/>
                    <a:pt x="1487" y="973"/>
                    <a:pt x="1432" y="973"/>
                  </a:cubicBezTo>
                  <a:cubicBezTo>
                    <a:pt x="1385" y="973"/>
                    <a:pt x="1332" y="990"/>
                    <a:pt x="1262" y="1002"/>
                  </a:cubicBezTo>
                  <a:cubicBezTo>
                    <a:pt x="1123" y="1037"/>
                    <a:pt x="971" y="1084"/>
                    <a:pt x="824" y="1084"/>
                  </a:cubicBezTo>
                  <a:cubicBezTo>
                    <a:pt x="760" y="1084"/>
                    <a:pt x="696" y="1075"/>
                    <a:pt x="636" y="1052"/>
                  </a:cubicBezTo>
                  <a:cubicBezTo>
                    <a:pt x="335" y="952"/>
                    <a:pt x="485" y="626"/>
                    <a:pt x="661" y="475"/>
                  </a:cubicBezTo>
                  <a:cubicBezTo>
                    <a:pt x="808" y="328"/>
                    <a:pt x="974" y="269"/>
                    <a:pt x="1157" y="269"/>
                  </a:cubicBezTo>
                  <a:cubicBezTo>
                    <a:pt x="1191" y="269"/>
                    <a:pt x="1226" y="271"/>
                    <a:pt x="1262" y="275"/>
                  </a:cubicBezTo>
                  <a:cubicBezTo>
                    <a:pt x="1271" y="276"/>
                    <a:pt x="1280" y="277"/>
                    <a:pt x="1288" y="277"/>
                  </a:cubicBezTo>
                  <a:cubicBezTo>
                    <a:pt x="1437" y="277"/>
                    <a:pt x="1430" y="72"/>
                    <a:pt x="1287" y="24"/>
                  </a:cubicBezTo>
                  <a:cubicBezTo>
                    <a:pt x="1216" y="8"/>
                    <a:pt x="1142" y="0"/>
                    <a:pt x="10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31"/>
            <p:cNvSpPr/>
            <p:nvPr/>
          </p:nvSpPr>
          <p:spPr>
            <a:xfrm>
              <a:off x="3966475" y="4358650"/>
              <a:ext cx="46850" cy="33350"/>
            </a:xfrm>
            <a:custGeom>
              <a:avLst/>
              <a:gdLst/>
              <a:ahLst/>
              <a:cxnLst/>
              <a:rect l="l" t="t" r="r" b="b"/>
              <a:pathLst>
                <a:path w="1874" h="1334" extrusionOk="0">
                  <a:moveTo>
                    <a:pt x="282" y="0"/>
                  </a:moveTo>
                  <a:cubicBezTo>
                    <a:pt x="227" y="0"/>
                    <a:pt x="172" y="6"/>
                    <a:pt x="119" y="17"/>
                  </a:cubicBezTo>
                  <a:cubicBezTo>
                    <a:pt x="1" y="64"/>
                    <a:pt x="62" y="270"/>
                    <a:pt x="175" y="270"/>
                  </a:cubicBezTo>
                  <a:cubicBezTo>
                    <a:pt x="182" y="270"/>
                    <a:pt x="188" y="269"/>
                    <a:pt x="195" y="268"/>
                  </a:cubicBezTo>
                  <a:cubicBezTo>
                    <a:pt x="215" y="265"/>
                    <a:pt x="236" y="264"/>
                    <a:pt x="258" y="264"/>
                  </a:cubicBezTo>
                  <a:cubicBezTo>
                    <a:pt x="455" y="264"/>
                    <a:pt x="701" y="365"/>
                    <a:pt x="520" y="568"/>
                  </a:cubicBezTo>
                  <a:cubicBezTo>
                    <a:pt x="470" y="644"/>
                    <a:pt x="370" y="669"/>
                    <a:pt x="320" y="769"/>
                  </a:cubicBezTo>
                  <a:cubicBezTo>
                    <a:pt x="245" y="894"/>
                    <a:pt x="295" y="1045"/>
                    <a:pt x="395" y="1145"/>
                  </a:cubicBezTo>
                  <a:cubicBezTo>
                    <a:pt x="538" y="1276"/>
                    <a:pt x="783" y="1333"/>
                    <a:pt x="1030" y="1333"/>
                  </a:cubicBezTo>
                  <a:cubicBezTo>
                    <a:pt x="1303" y="1333"/>
                    <a:pt x="1579" y="1263"/>
                    <a:pt x="1724" y="1145"/>
                  </a:cubicBezTo>
                  <a:cubicBezTo>
                    <a:pt x="1874" y="1019"/>
                    <a:pt x="1698" y="819"/>
                    <a:pt x="1573" y="819"/>
                  </a:cubicBezTo>
                  <a:cubicBezTo>
                    <a:pt x="1448" y="819"/>
                    <a:pt x="1323" y="844"/>
                    <a:pt x="1197" y="869"/>
                  </a:cubicBezTo>
                  <a:cubicBezTo>
                    <a:pt x="1147" y="877"/>
                    <a:pt x="1097" y="880"/>
                    <a:pt x="1046" y="880"/>
                  </a:cubicBezTo>
                  <a:cubicBezTo>
                    <a:pt x="944" y="880"/>
                    <a:pt x="838" y="869"/>
                    <a:pt x="721" y="869"/>
                  </a:cubicBezTo>
                  <a:cubicBezTo>
                    <a:pt x="771" y="844"/>
                    <a:pt x="796" y="794"/>
                    <a:pt x="821" y="769"/>
                  </a:cubicBezTo>
                  <a:cubicBezTo>
                    <a:pt x="871" y="694"/>
                    <a:pt x="896" y="618"/>
                    <a:pt x="896" y="543"/>
                  </a:cubicBezTo>
                  <a:cubicBezTo>
                    <a:pt x="918" y="181"/>
                    <a:pt x="595" y="0"/>
                    <a:pt x="2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3" name="Google Shape;883;p31"/>
          <p:cNvGrpSpPr/>
          <p:nvPr/>
        </p:nvGrpSpPr>
        <p:grpSpPr>
          <a:xfrm>
            <a:off x="52305" y="4742784"/>
            <a:ext cx="1745583" cy="230173"/>
            <a:chOff x="1394800" y="3522000"/>
            <a:chExt cx="1048650" cy="138275"/>
          </a:xfrm>
        </p:grpSpPr>
        <p:sp>
          <p:nvSpPr>
            <p:cNvPr id="884" name="Google Shape;884;p31"/>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31"/>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31"/>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1"/>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1"/>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31"/>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31"/>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1"/>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31"/>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 name="Google Shape;1089;p36"/>
          <p:cNvSpPr txBox="1">
            <a:spLocks/>
          </p:cNvSpPr>
          <p:nvPr/>
        </p:nvSpPr>
        <p:spPr>
          <a:xfrm>
            <a:off x="5054325" y="523620"/>
            <a:ext cx="2056566" cy="543678"/>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1pPr>
            <a:lvl2pPr marR="0" lvl="1"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2pPr>
            <a:lvl3pPr marR="0" lvl="2"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3pPr>
            <a:lvl4pPr marR="0" lvl="3"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4pPr>
            <a:lvl5pPr marR="0" lvl="4"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5pPr>
            <a:lvl6pPr marR="0" lvl="5"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6pPr>
            <a:lvl7pPr marR="0" lvl="6"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7pPr>
            <a:lvl8pPr marR="0" lvl="7"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8pPr>
            <a:lvl9pPr marR="0" lvl="8"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9pPr>
          </a:lstStyle>
          <a:p>
            <a:r>
              <a:rPr lang="fr-FR" dirty="0" smtClean="0"/>
              <a:t>B</a:t>
            </a:r>
            <a:r>
              <a:rPr lang="vi-VN" dirty="0" smtClean="0"/>
              <a:t>ài</a:t>
            </a:r>
            <a:r>
              <a:rPr lang="fr-FR" dirty="0" smtClean="0"/>
              <a:t> 2 :</a:t>
            </a:r>
            <a:r>
              <a:rPr lang="vi-VN" dirty="0" smtClean="0"/>
              <a:t> tìm</a:t>
            </a:r>
            <a:endParaRPr lang="vi-VN" dirty="0"/>
          </a:p>
        </p:txBody>
      </p:sp>
      <p:sp>
        <p:nvSpPr>
          <p:cNvPr id="54" name="Google Shape;1090;p36"/>
          <p:cNvSpPr txBox="1">
            <a:spLocks/>
          </p:cNvSpPr>
          <p:nvPr/>
        </p:nvSpPr>
        <p:spPr>
          <a:xfrm>
            <a:off x="5585888" y="1563638"/>
            <a:ext cx="3378600" cy="219249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ctr" rtl="0">
              <a:lnSpc>
                <a:spcPct val="100000"/>
              </a:lnSpc>
              <a:spcBef>
                <a:spcPts val="0"/>
              </a:spcBef>
              <a:spcAft>
                <a:spcPts val="0"/>
              </a:spcAft>
              <a:buClr>
                <a:schemeClr val="dk2"/>
              </a:buClr>
              <a:buSzPts val="1600"/>
              <a:buFont typeface="Muli"/>
              <a:buNone/>
              <a:defRPr sz="2000" b="1" i="0" u="none" strike="noStrike" cap="none">
                <a:solidFill>
                  <a:schemeClr val="dk1"/>
                </a:solidFill>
                <a:latin typeface="Itim"/>
                <a:ea typeface="Itim"/>
                <a:cs typeface="Itim"/>
                <a:sym typeface="Itim"/>
              </a:defRPr>
            </a:lvl1pPr>
            <a:lvl2pPr marL="914400" marR="0" lvl="1"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2pPr>
            <a:lvl3pPr marL="1371600" marR="0" lvl="2"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3pPr>
            <a:lvl4pPr marL="1828800" marR="0" lvl="3"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4pPr>
            <a:lvl5pPr marL="2286000" marR="0" lvl="4"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5pPr>
            <a:lvl6pPr marL="2743200" marR="0" lvl="5"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6pPr>
            <a:lvl7pPr marL="3200400" marR="0" lvl="6"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7pPr>
            <a:lvl8pPr marL="3657600" marR="0" lvl="7"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8pPr>
            <a:lvl9pPr marL="4114800" marR="0" lvl="8"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9pPr>
          </a:lstStyle>
          <a:p>
            <a:pPr marL="342900" indent="-342900" algn="l">
              <a:spcAft>
                <a:spcPts val="1600"/>
              </a:spcAft>
              <a:buFont typeface="Muli"/>
              <a:buAutoNum type="alphaLcParenR"/>
            </a:pPr>
            <a:r>
              <a:rPr lang="vi-VN" b="0" dirty="0" smtClean="0">
                <a:solidFill>
                  <a:schemeClr val="bg2"/>
                </a:solidFill>
                <a:latin typeface="Times New Roman" pitchFamily="18" charset="0"/>
                <a:cs typeface="Times New Roman" pitchFamily="18" charset="0"/>
              </a:rPr>
              <a:t>ƯCLN(1, 16) </a:t>
            </a:r>
          </a:p>
          <a:p>
            <a:pPr marL="342900" indent="-342900" algn="l">
              <a:spcAft>
                <a:spcPts val="1600"/>
              </a:spcAft>
              <a:buFont typeface="Muli"/>
              <a:buAutoNum type="alphaLcParenR"/>
            </a:pPr>
            <a:r>
              <a:rPr lang="vi-VN" b="0" dirty="0" smtClean="0">
                <a:solidFill>
                  <a:schemeClr val="bg2"/>
                </a:solidFill>
                <a:latin typeface="Times New Roman" pitchFamily="18" charset="0"/>
                <a:cs typeface="Times New Roman" pitchFamily="18" charset="0"/>
              </a:rPr>
              <a:t>ƯCLN(8, 20) </a:t>
            </a:r>
          </a:p>
          <a:p>
            <a:pPr marL="342900" indent="-342900" algn="l">
              <a:spcAft>
                <a:spcPts val="1600"/>
              </a:spcAft>
              <a:buFont typeface="Muli"/>
              <a:buAutoNum type="alphaLcParenR"/>
            </a:pPr>
            <a:r>
              <a:rPr lang="vi-VN" b="0" dirty="0" smtClean="0">
                <a:solidFill>
                  <a:schemeClr val="bg2"/>
                </a:solidFill>
                <a:latin typeface="Times New Roman" pitchFamily="18" charset="0"/>
                <a:cs typeface="Times New Roman" pitchFamily="18" charset="0"/>
              </a:rPr>
              <a:t> ƯCLN(84, 156) </a:t>
            </a:r>
          </a:p>
          <a:p>
            <a:pPr marL="342900" indent="-342900" algn="l">
              <a:spcAft>
                <a:spcPts val="1600"/>
              </a:spcAft>
              <a:buFont typeface="Muli"/>
              <a:buAutoNum type="alphaLcParenR"/>
            </a:pPr>
            <a:r>
              <a:rPr lang="vi-VN" b="0" dirty="0" smtClean="0">
                <a:solidFill>
                  <a:schemeClr val="bg2"/>
                </a:solidFill>
                <a:latin typeface="Times New Roman" pitchFamily="18" charset="0"/>
                <a:cs typeface="Times New Roman" pitchFamily="18" charset="0"/>
              </a:rPr>
              <a:t>ƯCLN(16, 40, 176) </a:t>
            </a:r>
            <a:endParaRPr lang="vi-VN" b="0" dirty="0">
              <a:solidFill>
                <a:schemeClr val="bg2"/>
              </a:solidFill>
              <a:latin typeface="Times New Roman" pitchFamily="18" charset="0"/>
              <a:cs typeface="Times New Roman" pitchFamily="18" charset="0"/>
            </a:endParaRPr>
          </a:p>
        </p:txBody>
      </p:sp>
      <p:grpSp>
        <p:nvGrpSpPr>
          <p:cNvPr id="55" name="Google Shape;1385;p42"/>
          <p:cNvGrpSpPr/>
          <p:nvPr/>
        </p:nvGrpSpPr>
        <p:grpSpPr>
          <a:xfrm rot="1866236">
            <a:off x="6470792" y="1033547"/>
            <a:ext cx="2928624" cy="358006"/>
            <a:chOff x="2142525" y="3876725"/>
            <a:chExt cx="2414850" cy="295200"/>
          </a:xfrm>
        </p:grpSpPr>
        <p:sp>
          <p:nvSpPr>
            <p:cNvPr id="56" name="Google Shape;1386;p42"/>
            <p:cNvSpPr/>
            <p:nvPr/>
          </p:nvSpPr>
          <p:spPr>
            <a:xfrm>
              <a:off x="2147925" y="3884850"/>
              <a:ext cx="91075" cy="132625"/>
            </a:xfrm>
            <a:custGeom>
              <a:avLst/>
              <a:gdLst/>
              <a:ahLst/>
              <a:cxnLst/>
              <a:rect l="l" t="t" r="r" b="b"/>
              <a:pathLst>
                <a:path w="3643" h="5305" extrusionOk="0">
                  <a:moveTo>
                    <a:pt x="2786" y="1"/>
                  </a:moveTo>
                  <a:cubicBezTo>
                    <a:pt x="2678" y="1"/>
                    <a:pt x="2570" y="2"/>
                    <a:pt x="2462" y="4"/>
                  </a:cubicBezTo>
                  <a:cubicBezTo>
                    <a:pt x="992" y="94"/>
                    <a:pt x="208" y="897"/>
                    <a:pt x="118" y="2420"/>
                  </a:cubicBezTo>
                  <a:cubicBezTo>
                    <a:pt x="1" y="3961"/>
                    <a:pt x="659" y="4872"/>
                    <a:pt x="2101" y="5169"/>
                  </a:cubicBezTo>
                  <a:cubicBezTo>
                    <a:pt x="2498" y="5223"/>
                    <a:pt x="2894" y="5268"/>
                    <a:pt x="3282" y="5305"/>
                  </a:cubicBezTo>
                  <a:cubicBezTo>
                    <a:pt x="3174" y="3601"/>
                    <a:pt x="3291" y="1843"/>
                    <a:pt x="3643" y="22"/>
                  </a:cubicBezTo>
                  <a:cubicBezTo>
                    <a:pt x="3365" y="9"/>
                    <a:pt x="3079" y="1"/>
                    <a:pt x="2786" y="1"/>
                  </a:cubicBezTo>
                  <a:close/>
                </a:path>
              </a:pathLst>
            </a:custGeom>
            <a:solidFill>
              <a:srgbClr val="F7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387;p42"/>
            <p:cNvSpPr/>
            <p:nvPr/>
          </p:nvSpPr>
          <p:spPr>
            <a:xfrm>
              <a:off x="2227250" y="3885400"/>
              <a:ext cx="45775" cy="135000"/>
            </a:xfrm>
            <a:custGeom>
              <a:avLst/>
              <a:gdLst/>
              <a:ahLst/>
              <a:cxnLst/>
              <a:rect l="l" t="t" r="r" b="b"/>
              <a:pathLst>
                <a:path w="1831" h="5400" extrusionOk="0">
                  <a:moveTo>
                    <a:pt x="470" y="0"/>
                  </a:moveTo>
                  <a:cubicBezTo>
                    <a:pt x="118" y="1821"/>
                    <a:pt x="1" y="3579"/>
                    <a:pt x="109" y="5283"/>
                  </a:cubicBezTo>
                  <a:cubicBezTo>
                    <a:pt x="560" y="5337"/>
                    <a:pt x="1010" y="5373"/>
                    <a:pt x="1461" y="5400"/>
                  </a:cubicBezTo>
                  <a:cubicBezTo>
                    <a:pt x="1416" y="3669"/>
                    <a:pt x="1533" y="1902"/>
                    <a:pt x="1831" y="100"/>
                  </a:cubicBezTo>
                  <a:cubicBezTo>
                    <a:pt x="1389" y="54"/>
                    <a:pt x="938" y="18"/>
                    <a:pt x="470" y="0"/>
                  </a:cubicBezTo>
                  <a:close/>
                </a:path>
              </a:pathLst>
            </a:custGeom>
            <a:solidFill>
              <a:srgbClr val="D73B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388;p42"/>
            <p:cNvSpPr/>
            <p:nvPr/>
          </p:nvSpPr>
          <p:spPr>
            <a:xfrm>
              <a:off x="2262625" y="3878875"/>
              <a:ext cx="121050" cy="159625"/>
            </a:xfrm>
            <a:custGeom>
              <a:avLst/>
              <a:gdLst/>
              <a:ahLst/>
              <a:cxnLst/>
              <a:rect l="l" t="t" r="r" b="b"/>
              <a:pathLst>
                <a:path w="4842" h="6385" extrusionOk="0">
                  <a:moveTo>
                    <a:pt x="3846" y="1837"/>
                  </a:moveTo>
                  <a:cubicBezTo>
                    <a:pt x="3853" y="1837"/>
                    <a:pt x="3860" y="1838"/>
                    <a:pt x="3868" y="1839"/>
                  </a:cubicBezTo>
                  <a:cubicBezTo>
                    <a:pt x="4075" y="1857"/>
                    <a:pt x="4156" y="2208"/>
                    <a:pt x="4111" y="2911"/>
                  </a:cubicBezTo>
                  <a:cubicBezTo>
                    <a:pt x="4129" y="3552"/>
                    <a:pt x="4010" y="3877"/>
                    <a:pt x="3754" y="3877"/>
                  </a:cubicBezTo>
                  <a:cubicBezTo>
                    <a:pt x="3747" y="3877"/>
                    <a:pt x="3740" y="3876"/>
                    <a:pt x="3733" y="3876"/>
                  </a:cubicBezTo>
                  <a:cubicBezTo>
                    <a:pt x="3561" y="3858"/>
                    <a:pt x="3471" y="3696"/>
                    <a:pt x="3453" y="3371"/>
                  </a:cubicBezTo>
                  <a:cubicBezTo>
                    <a:pt x="3471" y="3047"/>
                    <a:pt x="3489" y="2875"/>
                    <a:pt x="3489" y="2866"/>
                  </a:cubicBezTo>
                  <a:cubicBezTo>
                    <a:pt x="3533" y="2180"/>
                    <a:pt x="3652" y="1837"/>
                    <a:pt x="3846" y="1837"/>
                  </a:cubicBezTo>
                  <a:close/>
                  <a:moveTo>
                    <a:pt x="2439" y="1490"/>
                  </a:moveTo>
                  <a:cubicBezTo>
                    <a:pt x="2468" y="1490"/>
                    <a:pt x="2500" y="1504"/>
                    <a:pt x="2534" y="1532"/>
                  </a:cubicBezTo>
                  <a:cubicBezTo>
                    <a:pt x="2551" y="1524"/>
                    <a:pt x="2567" y="1520"/>
                    <a:pt x="2582" y="1520"/>
                  </a:cubicBezTo>
                  <a:cubicBezTo>
                    <a:pt x="2752" y="1520"/>
                    <a:pt x="2807" y="2039"/>
                    <a:pt x="2732" y="3083"/>
                  </a:cubicBezTo>
                  <a:cubicBezTo>
                    <a:pt x="2723" y="4084"/>
                    <a:pt x="2586" y="4589"/>
                    <a:pt x="2321" y="4589"/>
                  </a:cubicBezTo>
                  <a:cubicBezTo>
                    <a:pt x="2314" y="4589"/>
                    <a:pt x="2307" y="4589"/>
                    <a:pt x="2300" y="4588"/>
                  </a:cubicBezTo>
                  <a:cubicBezTo>
                    <a:pt x="2119" y="4579"/>
                    <a:pt x="2029" y="4318"/>
                    <a:pt x="2038" y="3813"/>
                  </a:cubicBezTo>
                  <a:cubicBezTo>
                    <a:pt x="2074" y="3308"/>
                    <a:pt x="2092" y="3056"/>
                    <a:pt x="2092" y="3038"/>
                  </a:cubicBezTo>
                  <a:cubicBezTo>
                    <a:pt x="2110" y="2695"/>
                    <a:pt x="2137" y="2380"/>
                    <a:pt x="2182" y="2109"/>
                  </a:cubicBezTo>
                  <a:cubicBezTo>
                    <a:pt x="2239" y="1695"/>
                    <a:pt x="2325" y="1490"/>
                    <a:pt x="2439" y="1490"/>
                  </a:cubicBezTo>
                  <a:close/>
                  <a:moveTo>
                    <a:pt x="961" y="1020"/>
                  </a:moveTo>
                  <a:cubicBezTo>
                    <a:pt x="977" y="1020"/>
                    <a:pt x="994" y="1026"/>
                    <a:pt x="1011" y="1037"/>
                  </a:cubicBezTo>
                  <a:cubicBezTo>
                    <a:pt x="1013" y="1036"/>
                    <a:pt x="1016" y="1036"/>
                    <a:pt x="1019" y="1036"/>
                  </a:cubicBezTo>
                  <a:cubicBezTo>
                    <a:pt x="1220" y="1036"/>
                    <a:pt x="1280" y="1659"/>
                    <a:pt x="1191" y="2920"/>
                  </a:cubicBezTo>
                  <a:cubicBezTo>
                    <a:pt x="1164" y="4156"/>
                    <a:pt x="1024" y="4778"/>
                    <a:pt x="760" y="4778"/>
                  </a:cubicBezTo>
                  <a:cubicBezTo>
                    <a:pt x="757" y="4778"/>
                    <a:pt x="753" y="4778"/>
                    <a:pt x="749" y="4777"/>
                  </a:cubicBezTo>
                  <a:cubicBezTo>
                    <a:pt x="578" y="4768"/>
                    <a:pt x="497" y="4444"/>
                    <a:pt x="506" y="3822"/>
                  </a:cubicBezTo>
                  <a:cubicBezTo>
                    <a:pt x="551" y="3209"/>
                    <a:pt x="569" y="2893"/>
                    <a:pt x="569" y="2875"/>
                  </a:cubicBezTo>
                  <a:cubicBezTo>
                    <a:pt x="651" y="1639"/>
                    <a:pt x="787" y="1020"/>
                    <a:pt x="961" y="1020"/>
                  </a:cubicBezTo>
                  <a:close/>
                  <a:moveTo>
                    <a:pt x="3609" y="4159"/>
                  </a:moveTo>
                  <a:cubicBezTo>
                    <a:pt x="3633" y="4159"/>
                    <a:pt x="3660" y="4161"/>
                    <a:pt x="3688" y="4164"/>
                  </a:cubicBezTo>
                  <a:cubicBezTo>
                    <a:pt x="3904" y="4191"/>
                    <a:pt x="4012" y="4309"/>
                    <a:pt x="3994" y="4516"/>
                  </a:cubicBezTo>
                  <a:cubicBezTo>
                    <a:pt x="3986" y="4714"/>
                    <a:pt x="3878" y="4805"/>
                    <a:pt x="3688" y="4805"/>
                  </a:cubicBezTo>
                  <a:cubicBezTo>
                    <a:pt x="3679" y="4805"/>
                    <a:pt x="3670" y="4805"/>
                    <a:pt x="3661" y="4804"/>
                  </a:cubicBezTo>
                  <a:cubicBezTo>
                    <a:pt x="3534" y="4795"/>
                    <a:pt x="3444" y="4732"/>
                    <a:pt x="3381" y="4624"/>
                  </a:cubicBezTo>
                  <a:cubicBezTo>
                    <a:pt x="3336" y="4543"/>
                    <a:pt x="3318" y="4480"/>
                    <a:pt x="3318" y="4426"/>
                  </a:cubicBezTo>
                  <a:cubicBezTo>
                    <a:pt x="3334" y="4244"/>
                    <a:pt x="3433" y="4159"/>
                    <a:pt x="3609" y="4159"/>
                  </a:cubicBezTo>
                  <a:close/>
                  <a:moveTo>
                    <a:pt x="1193" y="0"/>
                  </a:moveTo>
                  <a:cubicBezTo>
                    <a:pt x="966" y="0"/>
                    <a:pt x="719" y="42"/>
                    <a:pt x="452" y="126"/>
                  </a:cubicBezTo>
                  <a:cubicBezTo>
                    <a:pt x="434" y="207"/>
                    <a:pt x="416" y="279"/>
                    <a:pt x="416" y="361"/>
                  </a:cubicBezTo>
                  <a:cubicBezTo>
                    <a:pt x="118" y="2163"/>
                    <a:pt x="1" y="3930"/>
                    <a:pt x="46" y="5661"/>
                  </a:cubicBezTo>
                  <a:cubicBezTo>
                    <a:pt x="37" y="5751"/>
                    <a:pt x="37" y="5841"/>
                    <a:pt x="46" y="5931"/>
                  </a:cubicBezTo>
                  <a:cubicBezTo>
                    <a:pt x="376" y="6070"/>
                    <a:pt x="691" y="6139"/>
                    <a:pt x="991" y="6139"/>
                  </a:cubicBezTo>
                  <a:cubicBezTo>
                    <a:pt x="1200" y="6139"/>
                    <a:pt x="1401" y="6106"/>
                    <a:pt x="1596" y="6039"/>
                  </a:cubicBezTo>
                  <a:cubicBezTo>
                    <a:pt x="1886" y="6173"/>
                    <a:pt x="2179" y="6240"/>
                    <a:pt x="2475" y="6240"/>
                  </a:cubicBezTo>
                  <a:cubicBezTo>
                    <a:pt x="2677" y="6240"/>
                    <a:pt x="2879" y="6209"/>
                    <a:pt x="3084" y="6147"/>
                  </a:cubicBezTo>
                  <a:cubicBezTo>
                    <a:pt x="3292" y="6305"/>
                    <a:pt x="3525" y="6385"/>
                    <a:pt x="3784" y="6385"/>
                  </a:cubicBezTo>
                  <a:cubicBezTo>
                    <a:pt x="3986" y="6385"/>
                    <a:pt x="4203" y="6336"/>
                    <a:pt x="4436" y="6238"/>
                  </a:cubicBezTo>
                  <a:cubicBezTo>
                    <a:pt x="4418" y="5769"/>
                    <a:pt x="4418" y="5309"/>
                    <a:pt x="4418" y="4858"/>
                  </a:cubicBezTo>
                  <a:cubicBezTo>
                    <a:pt x="4427" y="3975"/>
                    <a:pt x="4481" y="3101"/>
                    <a:pt x="4580" y="2244"/>
                  </a:cubicBezTo>
                  <a:cubicBezTo>
                    <a:pt x="4652" y="1640"/>
                    <a:pt x="4733" y="1037"/>
                    <a:pt x="4841" y="433"/>
                  </a:cubicBezTo>
                  <a:cubicBezTo>
                    <a:pt x="4604" y="322"/>
                    <a:pt x="4342" y="266"/>
                    <a:pt x="4057" y="266"/>
                  </a:cubicBezTo>
                  <a:cubicBezTo>
                    <a:pt x="3877" y="266"/>
                    <a:pt x="3688" y="288"/>
                    <a:pt x="3489" y="333"/>
                  </a:cubicBezTo>
                  <a:cubicBezTo>
                    <a:pt x="3200" y="184"/>
                    <a:pt x="2913" y="108"/>
                    <a:pt x="2630" y="108"/>
                  </a:cubicBezTo>
                  <a:cubicBezTo>
                    <a:pt x="2419" y="108"/>
                    <a:pt x="2210" y="150"/>
                    <a:pt x="2002" y="234"/>
                  </a:cubicBezTo>
                  <a:cubicBezTo>
                    <a:pt x="1773" y="78"/>
                    <a:pt x="1502" y="0"/>
                    <a:pt x="1193" y="0"/>
                  </a:cubicBezTo>
                  <a:close/>
                </a:path>
              </a:pathLst>
            </a:custGeom>
            <a:solidFill>
              <a:srgbClr val="FCAD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389;p42"/>
            <p:cNvSpPr/>
            <p:nvPr/>
          </p:nvSpPr>
          <p:spPr>
            <a:xfrm>
              <a:off x="2275025" y="3904375"/>
              <a:ext cx="91525" cy="94625"/>
            </a:xfrm>
            <a:custGeom>
              <a:avLst/>
              <a:gdLst/>
              <a:ahLst/>
              <a:cxnLst/>
              <a:rect l="l" t="t" r="r" b="b"/>
              <a:pathLst>
                <a:path w="3661" h="3785" extrusionOk="0">
                  <a:moveTo>
                    <a:pt x="3350" y="817"/>
                  </a:moveTo>
                  <a:cubicBezTo>
                    <a:pt x="3156" y="817"/>
                    <a:pt x="3037" y="1160"/>
                    <a:pt x="2993" y="1846"/>
                  </a:cubicBezTo>
                  <a:cubicBezTo>
                    <a:pt x="2993" y="1855"/>
                    <a:pt x="2975" y="2027"/>
                    <a:pt x="2957" y="2351"/>
                  </a:cubicBezTo>
                  <a:cubicBezTo>
                    <a:pt x="2975" y="2676"/>
                    <a:pt x="3065" y="2847"/>
                    <a:pt x="3237" y="2856"/>
                  </a:cubicBezTo>
                  <a:cubicBezTo>
                    <a:pt x="3244" y="2856"/>
                    <a:pt x="3251" y="2857"/>
                    <a:pt x="3258" y="2857"/>
                  </a:cubicBezTo>
                  <a:cubicBezTo>
                    <a:pt x="3514" y="2857"/>
                    <a:pt x="3633" y="2532"/>
                    <a:pt x="3615" y="1891"/>
                  </a:cubicBezTo>
                  <a:cubicBezTo>
                    <a:pt x="3660" y="1188"/>
                    <a:pt x="3579" y="837"/>
                    <a:pt x="3372" y="819"/>
                  </a:cubicBezTo>
                  <a:cubicBezTo>
                    <a:pt x="3364" y="818"/>
                    <a:pt x="3357" y="817"/>
                    <a:pt x="3350" y="817"/>
                  </a:cubicBezTo>
                  <a:close/>
                  <a:moveTo>
                    <a:pt x="1943" y="470"/>
                  </a:moveTo>
                  <a:cubicBezTo>
                    <a:pt x="1829" y="470"/>
                    <a:pt x="1743" y="675"/>
                    <a:pt x="1686" y="1089"/>
                  </a:cubicBezTo>
                  <a:cubicBezTo>
                    <a:pt x="1641" y="1360"/>
                    <a:pt x="1614" y="1675"/>
                    <a:pt x="1596" y="2018"/>
                  </a:cubicBezTo>
                  <a:cubicBezTo>
                    <a:pt x="1596" y="2036"/>
                    <a:pt x="1578" y="2288"/>
                    <a:pt x="1542" y="2793"/>
                  </a:cubicBezTo>
                  <a:cubicBezTo>
                    <a:pt x="1533" y="3298"/>
                    <a:pt x="1623" y="3559"/>
                    <a:pt x="1804" y="3568"/>
                  </a:cubicBezTo>
                  <a:cubicBezTo>
                    <a:pt x="1811" y="3569"/>
                    <a:pt x="1818" y="3569"/>
                    <a:pt x="1825" y="3569"/>
                  </a:cubicBezTo>
                  <a:cubicBezTo>
                    <a:pt x="2090" y="3569"/>
                    <a:pt x="2227" y="3064"/>
                    <a:pt x="2236" y="2063"/>
                  </a:cubicBezTo>
                  <a:cubicBezTo>
                    <a:pt x="2311" y="1019"/>
                    <a:pt x="2256" y="500"/>
                    <a:pt x="2086" y="500"/>
                  </a:cubicBezTo>
                  <a:cubicBezTo>
                    <a:pt x="2071" y="500"/>
                    <a:pt x="2055" y="504"/>
                    <a:pt x="2038" y="512"/>
                  </a:cubicBezTo>
                  <a:cubicBezTo>
                    <a:pt x="2004" y="484"/>
                    <a:pt x="1972" y="470"/>
                    <a:pt x="1943" y="470"/>
                  </a:cubicBezTo>
                  <a:close/>
                  <a:moveTo>
                    <a:pt x="465" y="0"/>
                  </a:moveTo>
                  <a:cubicBezTo>
                    <a:pt x="291" y="0"/>
                    <a:pt x="155" y="619"/>
                    <a:pt x="73" y="1855"/>
                  </a:cubicBezTo>
                  <a:cubicBezTo>
                    <a:pt x="73" y="1873"/>
                    <a:pt x="55" y="2189"/>
                    <a:pt x="10" y="2802"/>
                  </a:cubicBezTo>
                  <a:cubicBezTo>
                    <a:pt x="1" y="3424"/>
                    <a:pt x="82" y="3748"/>
                    <a:pt x="253" y="3757"/>
                  </a:cubicBezTo>
                  <a:cubicBezTo>
                    <a:pt x="257" y="3758"/>
                    <a:pt x="261" y="3758"/>
                    <a:pt x="264" y="3758"/>
                  </a:cubicBezTo>
                  <a:cubicBezTo>
                    <a:pt x="528" y="3758"/>
                    <a:pt x="668" y="3136"/>
                    <a:pt x="695" y="1900"/>
                  </a:cubicBezTo>
                  <a:cubicBezTo>
                    <a:pt x="784" y="639"/>
                    <a:pt x="724" y="16"/>
                    <a:pt x="523" y="16"/>
                  </a:cubicBezTo>
                  <a:cubicBezTo>
                    <a:pt x="520" y="16"/>
                    <a:pt x="517" y="16"/>
                    <a:pt x="515" y="17"/>
                  </a:cubicBezTo>
                  <a:cubicBezTo>
                    <a:pt x="498" y="6"/>
                    <a:pt x="481" y="0"/>
                    <a:pt x="465" y="0"/>
                  </a:cubicBezTo>
                  <a:close/>
                  <a:moveTo>
                    <a:pt x="3113" y="3139"/>
                  </a:moveTo>
                  <a:cubicBezTo>
                    <a:pt x="2937" y="3139"/>
                    <a:pt x="2838" y="3224"/>
                    <a:pt x="2822" y="3406"/>
                  </a:cubicBezTo>
                  <a:cubicBezTo>
                    <a:pt x="2822" y="3460"/>
                    <a:pt x="2840" y="3523"/>
                    <a:pt x="2885" y="3604"/>
                  </a:cubicBezTo>
                  <a:cubicBezTo>
                    <a:pt x="2948" y="3712"/>
                    <a:pt x="3038" y="3775"/>
                    <a:pt x="3165" y="3784"/>
                  </a:cubicBezTo>
                  <a:cubicBezTo>
                    <a:pt x="3174" y="3785"/>
                    <a:pt x="3183" y="3785"/>
                    <a:pt x="3192" y="3785"/>
                  </a:cubicBezTo>
                  <a:cubicBezTo>
                    <a:pt x="3382" y="3785"/>
                    <a:pt x="3490" y="3694"/>
                    <a:pt x="3498" y="3496"/>
                  </a:cubicBezTo>
                  <a:cubicBezTo>
                    <a:pt x="3516" y="3289"/>
                    <a:pt x="3408" y="3171"/>
                    <a:pt x="3192" y="3144"/>
                  </a:cubicBezTo>
                  <a:cubicBezTo>
                    <a:pt x="3164" y="3141"/>
                    <a:pt x="3137" y="3139"/>
                    <a:pt x="3113" y="3139"/>
                  </a:cubicBezTo>
                  <a:close/>
                </a:path>
              </a:pathLst>
            </a:custGeom>
            <a:solidFill>
              <a:srgbClr val="FFD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390;p42"/>
            <p:cNvSpPr/>
            <p:nvPr/>
          </p:nvSpPr>
          <p:spPr>
            <a:xfrm>
              <a:off x="4200850" y="4019700"/>
              <a:ext cx="243175" cy="145150"/>
            </a:xfrm>
            <a:custGeom>
              <a:avLst/>
              <a:gdLst/>
              <a:ahLst/>
              <a:cxnLst/>
              <a:rect l="l" t="t" r="r" b="b"/>
              <a:pathLst>
                <a:path w="9727" h="5806" extrusionOk="0">
                  <a:moveTo>
                    <a:pt x="2290" y="1"/>
                  </a:moveTo>
                  <a:cubicBezTo>
                    <a:pt x="1821" y="289"/>
                    <a:pt x="1299" y="632"/>
                    <a:pt x="731" y="1019"/>
                  </a:cubicBezTo>
                  <a:cubicBezTo>
                    <a:pt x="334" y="1290"/>
                    <a:pt x="91" y="1506"/>
                    <a:pt x="1" y="1668"/>
                  </a:cubicBezTo>
                  <a:cubicBezTo>
                    <a:pt x="73" y="1767"/>
                    <a:pt x="325" y="1885"/>
                    <a:pt x="758" y="2029"/>
                  </a:cubicBezTo>
                  <a:cubicBezTo>
                    <a:pt x="1181" y="2164"/>
                    <a:pt x="1803" y="2371"/>
                    <a:pt x="2597" y="2669"/>
                  </a:cubicBezTo>
                  <a:cubicBezTo>
                    <a:pt x="3390" y="2939"/>
                    <a:pt x="4075" y="3128"/>
                    <a:pt x="4634" y="3237"/>
                  </a:cubicBezTo>
                  <a:cubicBezTo>
                    <a:pt x="3516" y="3489"/>
                    <a:pt x="2579" y="3696"/>
                    <a:pt x="1812" y="3832"/>
                  </a:cubicBezTo>
                  <a:cubicBezTo>
                    <a:pt x="1037" y="3967"/>
                    <a:pt x="559" y="4129"/>
                    <a:pt x="379" y="4318"/>
                  </a:cubicBezTo>
                  <a:cubicBezTo>
                    <a:pt x="343" y="4354"/>
                    <a:pt x="541" y="4598"/>
                    <a:pt x="992" y="5039"/>
                  </a:cubicBezTo>
                  <a:cubicBezTo>
                    <a:pt x="1443" y="5499"/>
                    <a:pt x="1740" y="5752"/>
                    <a:pt x="1894" y="5806"/>
                  </a:cubicBezTo>
                  <a:lnTo>
                    <a:pt x="9591" y="4399"/>
                  </a:lnTo>
                  <a:cubicBezTo>
                    <a:pt x="9195" y="3777"/>
                    <a:pt x="9240" y="3011"/>
                    <a:pt x="9727" y="2110"/>
                  </a:cubicBezTo>
                  <a:lnTo>
                    <a:pt x="2290" y="1"/>
                  </a:lnTo>
                  <a:close/>
                </a:path>
              </a:pathLst>
            </a:custGeom>
            <a:solidFill>
              <a:srgbClr val="DEA0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391;p42"/>
            <p:cNvSpPr/>
            <p:nvPr/>
          </p:nvSpPr>
          <p:spPr>
            <a:xfrm>
              <a:off x="4430700" y="4072425"/>
              <a:ext cx="121050" cy="57275"/>
            </a:xfrm>
            <a:custGeom>
              <a:avLst/>
              <a:gdLst/>
              <a:ahLst/>
              <a:cxnLst/>
              <a:rect l="l" t="t" r="r" b="b"/>
              <a:pathLst>
                <a:path w="4842" h="2291" extrusionOk="0">
                  <a:moveTo>
                    <a:pt x="533" y="1"/>
                  </a:moveTo>
                  <a:cubicBezTo>
                    <a:pt x="46" y="902"/>
                    <a:pt x="1" y="1668"/>
                    <a:pt x="397" y="2290"/>
                  </a:cubicBezTo>
                  <a:lnTo>
                    <a:pt x="4841" y="1164"/>
                  </a:lnTo>
                  <a:lnTo>
                    <a:pt x="53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392;p42"/>
            <p:cNvSpPr/>
            <p:nvPr/>
          </p:nvSpPr>
          <p:spPr>
            <a:xfrm>
              <a:off x="2373050" y="3934975"/>
              <a:ext cx="1943650" cy="192700"/>
            </a:xfrm>
            <a:custGeom>
              <a:avLst/>
              <a:gdLst/>
              <a:ahLst/>
              <a:cxnLst/>
              <a:rect l="l" t="t" r="r" b="b"/>
              <a:pathLst>
                <a:path w="77746" h="7708" extrusionOk="0">
                  <a:moveTo>
                    <a:pt x="1228" y="844"/>
                  </a:moveTo>
                  <a:cubicBezTo>
                    <a:pt x="1302" y="844"/>
                    <a:pt x="1386" y="857"/>
                    <a:pt x="1479" y="884"/>
                  </a:cubicBezTo>
                  <a:lnTo>
                    <a:pt x="17298" y="2020"/>
                  </a:lnTo>
                  <a:cubicBezTo>
                    <a:pt x="17605" y="2065"/>
                    <a:pt x="17749" y="2227"/>
                    <a:pt x="17731" y="2497"/>
                  </a:cubicBezTo>
                  <a:cubicBezTo>
                    <a:pt x="17722" y="2605"/>
                    <a:pt x="17686" y="2705"/>
                    <a:pt x="17632" y="2804"/>
                  </a:cubicBezTo>
                  <a:cubicBezTo>
                    <a:pt x="17551" y="2907"/>
                    <a:pt x="17447" y="2956"/>
                    <a:pt x="17318" y="2956"/>
                  </a:cubicBezTo>
                  <a:cubicBezTo>
                    <a:pt x="17289" y="2956"/>
                    <a:pt x="17258" y="2953"/>
                    <a:pt x="17226" y="2948"/>
                  </a:cubicBezTo>
                  <a:lnTo>
                    <a:pt x="1245" y="1839"/>
                  </a:lnTo>
                  <a:cubicBezTo>
                    <a:pt x="938" y="1785"/>
                    <a:pt x="794" y="1605"/>
                    <a:pt x="812" y="1307"/>
                  </a:cubicBezTo>
                  <a:cubicBezTo>
                    <a:pt x="833" y="1000"/>
                    <a:pt x="973" y="844"/>
                    <a:pt x="1228" y="844"/>
                  </a:cubicBezTo>
                  <a:close/>
                  <a:moveTo>
                    <a:pt x="18849" y="2164"/>
                  </a:moveTo>
                  <a:cubicBezTo>
                    <a:pt x="18912" y="2164"/>
                    <a:pt x="18981" y="2170"/>
                    <a:pt x="19056" y="2182"/>
                  </a:cubicBezTo>
                  <a:cubicBezTo>
                    <a:pt x="19489" y="2254"/>
                    <a:pt x="19696" y="2443"/>
                    <a:pt x="19669" y="2768"/>
                  </a:cubicBezTo>
                  <a:cubicBezTo>
                    <a:pt x="19653" y="3057"/>
                    <a:pt x="19469" y="3195"/>
                    <a:pt x="19119" y="3195"/>
                  </a:cubicBezTo>
                  <a:cubicBezTo>
                    <a:pt x="19088" y="3195"/>
                    <a:pt x="19055" y="3194"/>
                    <a:pt x="19020" y="3191"/>
                  </a:cubicBezTo>
                  <a:cubicBezTo>
                    <a:pt x="18741" y="3173"/>
                    <a:pt x="18533" y="3083"/>
                    <a:pt x="18416" y="2912"/>
                  </a:cubicBezTo>
                  <a:cubicBezTo>
                    <a:pt x="18362" y="2822"/>
                    <a:pt x="18335" y="2723"/>
                    <a:pt x="18344" y="2623"/>
                  </a:cubicBezTo>
                  <a:cubicBezTo>
                    <a:pt x="18359" y="2315"/>
                    <a:pt x="18531" y="2164"/>
                    <a:pt x="18849" y="2164"/>
                  </a:cubicBezTo>
                  <a:close/>
                  <a:moveTo>
                    <a:pt x="163" y="0"/>
                  </a:moveTo>
                  <a:cubicBezTo>
                    <a:pt x="64" y="857"/>
                    <a:pt x="10" y="1731"/>
                    <a:pt x="1" y="2614"/>
                  </a:cubicBezTo>
                  <a:lnTo>
                    <a:pt x="73491" y="7707"/>
                  </a:lnTo>
                  <a:cubicBezTo>
                    <a:pt x="73671" y="7509"/>
                    <a:pt x="74149" y="7356"/>
                    <a:pt x="74924" y="7221"/>
                  </a:cubicBezTo>
                  <a:cubicBezTo>
                    <a:pt x="75691" y="7085"/>
                    <a:pt x="76628" y="6878"/>
                    <a:pt x="77746" y="6626"/>
                  </a:cubicBezTo>
                  <a:cubicBezTo>
                    <a:pt x="77187" y="6517"/>
                    <a:pt x="76502" y="6328"/>
                    <a:pt x="75709" y="6058"/>
                  </a:cubicBezTo>
                  <a:cubicBezTo>
                    <a:pt x="74915" y="5760"/>
                    <a:pt x="74293" y="5553"/>
                    <a:pt x="73870" y="5418"/>
                  </a:cubicBezTo>
                  <a:cubicBezTo>
                    <a:pt x="73437" y="5274"/>
                    <a:pt x="73185" y="5156"/>
                    <a:pt x="73113" y="5057"/>
                  </a:cubicBezTo>
                  <a:lnTo>
                    <a:pt x="163" y="0"/>
                  </a:lnTo>
                  <a:close/>
                </a:path>
              </a:pathLst>
            </a:custGeom>
            <a:solidFill>
              <a:srgbClr val="EC81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393;p42"/>
            <p:cNvSpPr/>
            <p:nvPr/>
          </p:nvSpPr>
          <p:spPr>
            <a:xfrm>
              <a:off x="2392900" y="3956075"/>
              <a:ext cx="472575" cy="58775"/>
            </a:xfrm>
            <a:custGeom>
              <a:avLst/>
              <a:gdLst/>
              <a:ahLst/>
              <a:cxnLst/>
              <a:rect l="l" t="t" r="r" b="b"/>
              <a:pathLst>
                <a:path w="18903" h="2351" extrusionOk="0">
                  <a:moveTo>
                    <a:pt x="434" y="0"/>
                  </a:moveTo>
                  <a:cubicBezTo>
                    <a:pt x="179" y="0"/>
                    <a:pt x="39" y="156"/>
                    <a:pt x="18" y="463"/>
                  </a:cubicBezTo>
                  <a:cubicBezTo>
                    <a:pt x="0" y="761"/>
                    <a:pt x="144" y="941"/>
                    <a:pt x="451" y="995"/>
                  </a:cubicBezTo>
                  <a:lnTo>
                    <a:pt x="16432" y="2104"/>
                  </a:lnTo>
                  <a:cubicBezTo>
                    <a:pt x="16464" y="2109"/>
                    <a:pt x="16495" y="2112"/>
                    <a:pt x="16524" y="2112"/>
                  </a:cubicBezTo>
                  <a:cubicBezTo>
                    <a:pt x="16653" y="2112"/>
                    <a:pt x="16757" y="2063"/>
                    <a:pt x="16838" y="1960"/>
                  </a:cubicBezTo>
                  <a:cubicBezTo>
                    <a:pt x="16892" y="1861"/>
                    <a:pt x="16928" y="1761"/>
                    <a:pt x="16937" y="1653"/>
                  </a:cubicBezTo>
                  <a:cubicBezTo>
                    <a:pt x="16955" y="1383"/>
                    <a:pt x="16811" y="1221"/>
                    <a:pt x="16495" y="1176"/>
                  </a:cubicBezTo>
                  <a:lnTo>
                    <a:pt x="685" y="40"/>
                  </a:lnTo>
                  <a:cubicBezTo>
                    <a:pt x="592" y="13"/>
                    <a:pt x="508" y="0"/>
                    <a:pt x="434" y="0"/>
                  </a:cubicBezTo>
                  <a:close/>
                  <a:moveTo>
                    <a:pt x="18055" y="1320"/>
                  </a:moveTo>
                  <a:cubicBezTo>
                    <a:pt x="17737" y="1320"/>
                    <a:pt x="17565" y="1471"/>
                    <a:pt x="17550" y="1779"/>
                  </a:cubicBezTo>
                  <a:cubicBezTo>
                    <a:pt x="17541" y="1879"/>
                    <a:pt x="17568" y="1978"/>
                    <a:pt x="17622" y="2068"/>
                  </a:cubicBezTo>
                  <a:cubicBezTo>
                    <a:pt x="17739" y="2239"/>
                    <a:pt x="17947" y="2329"/>
                    <a:pt x="18226" y="2347"/>
                  </a:cubicBezTo>
                  <a:cubicBezTo>
                    <a:pt x="18261" y="2350"/>
                    <a:pt x="18294" y="2351"/>
                    <a:pt x="18325" y="2351"/>
                  </a:cubicBezTo>
                  <a:cubicBezTo>
                    <a:pt x="18675" y="2351"/>
                    <a:pt x="18859" y="2213"/>
                    <a:pt x="18875" y="1924"/>
                  </a:cubicBezTo>
                  <a:cubicBezTo>
                    <a:pt x="18902" y="1599"/>
                    <a:pt x="18695" y="1410"/>
                    <a:pt x="18262" y="1338"/>
                  </a:cubicBezTo>
                  <a:cubicBezTo>
                    <a:pt x="18187" y="1326"/>
                    <a:pt x="18118" y="1320"/>
                    <a:pt x="18055" y="1320"/>
                  </a:cubicBezTo>
                  <a:close/>
                </a:path>
              </a:pathLst>
            </a:custGeom>
            <a:solidFill>
              <a:srgbClr val="FFB2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394;p42"/>
            <p:cNvSpPr/>
            <p:nvPr/>
          </p:nvSpPr>
          <p:spPr>
            <a:xfrm>
              <a:off x="2373050" y="3889675"/>
              <a:ext cx="1885075" cy="275175"/>
            </a:xfrm>
            <a:custGeom>
              <a:avLst/>
              <a:gdLst/>
              <a:ahLst/>
              <a:cxnLst/>
              <a:rect l="l" t="t" r="r" b="b"/>
              <a:pathLst>
                <a:path w="75403" h="11007" extrusionOk="0">
                  <a:moveTo>
                    <a:pt x="424" y="1"/>
                  </a:moveTo>
                  <a:cubicBezTo>
                    <a:pt x="316" y="605"/>
                    <a:pt x="235" y="1208"/>
                    <a:pt x="163" y="1812"/>
                  </a:cubicBezTo>
                  <a:lnTo>
                    <a:pt x="73113" y="6869"/>
                  </a:lnTo>
                  <a:cubicBezTo>
                    <a:pt x="73203" y="6707"/>
                    <a:pt x="73446" y="6491"/>
                    <a:pt x="73843" y="6220"/>
                  </a:cubicBezTo>
                  <a:cubicBezTo>
                    <a:pt x="74411" y="5833"/>
                    <a:pt x="74933" y="5490"/>
                    <a:pt x="75402" y="5202"/>
                  </a:cubicBezTo>
                  <a:lnTo>
                    <a:pt x="424" y="1"/>
                  </a:lnTo>
                  <a:close/>
                  <a:moveTo>
                    <a:pt x="1" y="4426"/>
                  </a:moveTo>
                  <a:cubicBezTo>
                    <a:pt x="1" y="4877"/>
                    <a:pt x="1" y="5337"/>
                    <a:pt x="19" y="5806"/>
                  </a:cubicBezTo>
                  <a:lnTo>
                    <a:pt x="75006" y="11007"/>
                  </a:lnTo>
                  <a:cubicBezTo>
                    <a:pt x="74852" y="10953"/>
                    <a:pt x="74555" y="10700"/>
                    <a:pt x="74104" y="10240"/>
                  </a:cubicBezTo>
                  <a:cubicBezTo>
                    <a:pt x="73653" y="9799"/>
                    <a:pt x="73455" y="9555"/>
                    <a:pt x="73491" y="9519"/>
                  </a:cubicBezTo>
                  <a:lnTo>
                    <a:pt x="1" y="4426"/>
                  </a:lnTo>
                  <a:close/>
                </a:path>
              </a:pathLst>
            </a:custGeom>
            <a:solidFill>
              <a:srgbClr val="C45A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395;p42"/>
            <p:cNvSpPr/>
            <p:nvPr/>
          </p:nvSpPr>
          <p:spPr>
            <a:xfrm>
              <a:off x="2142525" y="3876725"/>
              <a:ext cx="2414850" cy="291950"/>
            </a:xfrm>
            <a:custGeom>
              <a:avLst/>
              <a:gdLst/>
              <a:ahLst/>
              <a:cxnLst/>
              <a:rect l="l" t="t" r="r" b="b"/>
              <a:pathLst>
                <a:path w="96594" h="11678" extrusionOk="0">
                  <a:moveTo>
                    <a:pt x="3079" y="479"/>
                  </a:moveTo>
                  <a:cubicBezTo>
                    <a:pt x="3263" y="479"/>
                    <a:pt x="3448" y="485"/>
                    <a:pt x="3633" y="492"/>
                  </a:cubicBezTo>
                  <a:cubicBezTo>
                    <a:pt x="4094" y="507"/>
                    <a:pt x="4554" y="537"/>
                    <a:pt x="5014" y="606"/>
                  </a:cubicBezTo>
                  <a:lnTo>
                    <a:pt x="5014" y="606"/>
                  </a:lnTo>
                  <a:cubicBezTo>
                    <a:pt x="4945" y="1432"/>
                    <a:pt x="4863" y="2251"/>
                    <a:pt x="4805" y="3079"/>
                  </a:cubicBezTo>
                  <a:cubicBezTo>
                    <a:pt x="4738" y="3903"/>
                    <a:pt x="4703" y="4719"/>
                    <a:pt x="4669" y="5549"/>
                  </a:cubicBezTo>
                  <a:lnTo>
                    <a:pt x="4669" y="5549"/>
                  </a:lnTo>
                  <a:lnTo>
                    <a:pt x="4075" y="5521"/>
                  </a:lnTo>
                  <a:cubicBezTo>
                    <a:pt x="3813" y="5512"/>
                    <a:pt x="3552" y="5503"/>
                    <a:pt x="3291" y="5467"/>
                  </a:cubicBezTo>
                  <a:cubicBezTo>
                    <a:pt x="3029" y="5440"/>
                    <a:pt x="2777" y="5413"/>
                    <a:pt x="2515" y="5368"/>
                  </a:cubicBezTo>
                  <a:cubicBezTo>
                    <a:pt x="2452" y="5359"/>
                    <a:pt x="2380" y="5350"/>
                    <a:pt x="2326" y="5341"/>
                  </a:cubicBezTo>
                  <a:cubicBezTo>
                    <a:pt x="2263" y="5323"/>
                    <a:pt x="2200" y="5314"/>
                    <a:pt x="2146" y="5296"/>
                  </a:cubicBezTo>
                  <a:cubicBezTo>
                    <a:pt x="2020" y="5260"/>
                    <a:pt x="1903" y="5215"/>
                    <a:pt x="1794" y="5161"/>
                  </a:cubicBezTo>
                  <a:cubicBezTo>
                    <a:pt x="1335" y="4962"/>
                    <a:pt x="965" y="4620"/>
                    <a:pt x="794" y="4196"/>
                  </a:cubicBezTo>
                  <a:cubicBezTo>
                    <a:pt x="604" y="3764"/>
                    <a:pt x="577" y="3277"/>
                    <a:pt x="623" y="2781"/>
                  </a:cubicBezTo>
                  <a:cubicBezTo>
                    <a:pt x="650" y="2276"/>
                    <a:pt x="749" y="1799"/>
                    <a:pt x="992" y="1402"/>
                  </a:cubicBezTo>
                  <a:cubicBezTo>
                    <a:pt x="1226" y="1005"/>
                    <a:pt x="1632" y="726"/>
                    <a:pt x="2110" y="591"/>
                  </a:cubicBezTo>
                  <a:cubicBezTo>
                    <a:pt x="2227" y="555"/>
                    <a:pt x="2353" y="537"/>
                    <a:pt x="2479" y="510"/>
                  </a:cubicBezTo>
                  <a:cubicBezTo>
                    <a:pt x="2606" y="492"/>
                    <a:pt x="2714" y="483"/>
                    <a:pt x="2849" y="483"/>
                  </a:cubicBezTo>
                  <a:cubicBezTo>
                    <a:pt x="2926" y="480"/>
                    <a:pt x="3002" y="479"/>
                    <a:pt x="3079" y="479"/>
                  </a:cubicBezTo>
                  <a:close/>
                  <a:moveTo>
                    <a:pt x="6040" y="167"/>
                  </a:moveTo>
                  <a:cubicBezTo>
                    <a:pt x="6292" y="167"/>
                    <a:pt x="6554" y="266"/>
                    <a:pt x="6689" y="483"/>
                  </a:cubicBezTo>
                  <a:lnTo>
                    <a:pt x="6797" y="510"/>
                  </a:lnTo>
                  <a:cubicBezTo>
                    <a:pt x="6808" y="513"/>
                    <a:pt x="6819" y="516"/>
                    <a:pt x="6831" y="516"/>
                  </a:cubicBezTo>
                  <a:cubicBezTo>
                    <a:pt x="6847" y="516"/>
                    <a:pt x="6862" y="511"/>
                    <a:pt x="6878" y="501"/>
                  </a:cubicBezTo>
                  <a:cubicBezTo>
                    <a:pt x="7042" y="368"/>
                    <a:pt x="7246" y="317"/>
                    <a:pt x="7449" y="317"/>
                  </a:cubicBezTo>
                  <a:cubicBezTo>
                    <a:pt x="7481" y="317"/>
                    <a:pt x="7513" y="318"/>
                    <a:pt x="7545" y="320"/>
                  </a:cubicBezTo>
                  <a:cubicBezTo>
                    <a:pt x="7789" y="347"/>
                    <a:pt x="8014" y="438"/>
                    <a:pt x="8203" y="591"/>
                  </a:cubicBezTo>
                  <a:lnTo>
                    <a:pt x="8293" y="618"/>
                  </a:lnTo>
                  <a:cubicBezTo>
                    <a:pt x="8302" y="618"/>
                    <a:pt x="8320" y="618"/>
                    <a:pt x="8338" y="609"/>
                  </a:cubicBezTo>
                  <a:cubicBezTo>
                    <a:pt x="8520" y="518"/>
                    <a:pt x="8717" y="472"/>
                    <a:pt x="8915" y="472"/>
                  </a:cubicBezTo>
                  <a:cubicBezTo>
                    <a:pt x="8933" y="472"/>
                    <a:pt x="8951" y="473"/>
                    <a:pt x="8969" y="474"/>
                  </a:cubicBezTo>
                  <a:cubicBezTo>
                    <a:pt x="9186" y="483"/>
                    <a:pt x="9402" y="546"/>
                    <a:pt x="9564" y="690"/>
                  </a:cubicBezTo>
                  <a:lnTo>
                    <a:pt x="9582" y="699"/>
                  </a:lnTo>
                  <a:cubicBezTo>
                    <a:pt x="9600" y="708"/>
                    <a:pt x="9618" y="708"/>
                    <a:pt x="9636" y="708"/>
                  </a:cubicBezTo>
                  <a:cubicBezTo>
                    <a:pt x="12764" y="789"/>
                    <a:pt x="15883" y="1068"/>
                    <a:pt x="19011" y="1276"/>
                  </a:cubicBezTo>
                  <a:lnTo>
                    <a:pt x="28385" y="1934"/>
                  </a:lnTo>
                  <a:lnTo>
                    <a:pt x="47125" y="3241"/>
                  </a:lnTo>
                  <a:lnTo>
                    <a:pt x="84614" y="5873"/>
                  </a:lnTo>
                  <a:lnTo>
                    <a:pt x="84587" y="5873"/>
                  </a:lnTo>
                  <a:lnTo>
                    <a:pt x="87517" y="6702"/>
                  </a:lnTo>
                  <a:cubicBezTo>
                    <a:pt x="88003" y="6846"/>
                    <a:pt x="88490" y="6982"/>
                    <a:pt x="88986" y="7117"/>
                  </a:cubicBezTo>
                  <a:cubicBezTo>
                    <a:pt x="89473" y="7252"/>
                    <a:pt x="89959" y="7387"/>
                    <a:pt x="90455" y="7522"/>
                  </a:cubicBezTo>
                  <a:lnTo>
                    <a:pt x="91924" y="7919"/>
                  </a:lnTo>
                  <a:lnTo>
                    <a:pt x="93403" y="8307"/>
                  </a:lnTo>
                  <a:cubicBezTo>
                    <a:pt x="94178" y="8513"/>
                    <a:pt x="94948" y="8725"/>
                    <a:pt x="95712" y="8973"/>
                  </a:cubicBezTo>
                  <a:lnTo>
                    <a:pt x="95712" y="8973"/>
                  </a:lnTo>
                  <a:cubicBezTo>
                    <a:pt x="94921" y="9193"/>
                    <a:pt x="94126" y="9408"/>
                    <a:pt x="93331" y="9623"/>
                  </a:cubicBezTo>
                  <a:cubicBezTo>
                    <a:pt x="92835" y="9758"/>
                    <a:pt x="92330" y="9893"/>
                    <a:pt x="91834" y="10010"/>
                  </a:cubicBezTo>
                  <a:cubicBezTo>
                    <a:pt x="91321" y="10109"/>
                    <a:pt x="90816" y="10209"/>
                    <a:pt x="90311" y="10299"/>
                  </a:cubicBezTo>
                  <a:cubicBezTo>
                    <a:pt x="89292" y="10488"/>
                    <a:pt x="88265" y="10641"/>
                    <a:pt x="87246" y="10822"/>
                  </a:cubicBezTo>
                  <a:cubicBezTo>
                    <a:pt x="86231" y="10992"/>
                    <a:pt x="85224" y="11181"/>
                    <a:pt x="84209" y="11370"/>
                  </a:cubicBezTo>
                  <a:lnTo>
                    <a:pt x="84209" y="11370"/>
                  </a:lnTo>
                  <a:lnTo>
                    <a:pt x="46747" y="8811"/>
                  </a:lnTo>
                  <a:lnTo>
                    <a:pt x="27998" y="7522"/>
                  </a:lnTo>
                  <a:cubicBezTo>
                    <a:pt x="21751" y="7090"/>
                    <a:pt x="15495" y="6684"/>
                    <a:pt x="9258" y="6134"/>
                  </a:cubicBezTo>
                  <a:cubicBezTo>
                    <a:pt x="9250" y="6132"/>
                    <a:pt x="9242" y="6131"/>
                    <a:pt x="9234" y="6131"/>
                  </a:cubicBezTo>
                  <a:cubicBezTo>
                    <a:pt x="9216" y="6131"/>
                    <a:pt x="9198" y="6137"/>
                    <a:pt x="9186" y="6143"/>
                  </a:cubicBezTo>
                  <a:lnTo>
                    <a:pt x="9168" y="6143"/>
                  </a:lnTo>
                  <a:cubicBezTo>
                    <a:pt x="8978" y="6260"/>
                    <a:pt x="8762" y="6324"/>
                    <a:pt x="8555" y="6324"/>
                  </a:cubicBezTo>
                  <a:cubicBezTo>
                    <a:pt x="8347" y="6315"/>
                    <a:pt x="8140" y="6233"/>
                    <a:pt x="8005" y="6080"/>
                  </a:cubicBezTo>
                  <a:cubicBezTo>
                    <a:pt x="7987" y="6053"/>
                    <a:pt x="7951" y="6035"/>
                    <a:pt x="7906" y="6035"/>
                  </a:cubicBezTo>
                  <a:lnTo>
                    <a:pt x="7834" y="6044"/>
                  </a:lnTo>
                  <a:cubicBezTo>
                    <a:pt x="7655" y="6153"/>
                    <a:pt x="7450" y="6201"/>
                    <a:pt x="7242" y="6201"/>
                  </a:cubicBezTo>
                  <a:cubicBezTo>
                    <a:pt x="7208" y="6201"/>
                    <a:pt x="7174" y="6200"/>
                    <a:pt x="7140" y="6197"/>
                  </a:cubicBezTo>
                  <a:cubicBezTo>
                    <a:pt x="7022" y="6188"/>
                    <a:pt x="6905" y="6161"/>
                    <a:pt x="6797" y="6116"/>
                  </a:cubicBezTo>
                  <a:cubicBezTo>
                    <a:pt x="6680" y="6080"/>
                    <a:pt x="6581" y="6026"/>
                    <a:pt x="6482" y="5954"/>
                  </a:cubicBezTo>
                  <a:lnTo>
                    <a:pt x="6464" y="5945"/>
                  </a:lnTo>
                  <a:cubicBezTo>
                    <a:pt x="6446" y="5927"/>
                    <a:pt x="6423" y="5918"/>
                    <a:pt x="6400" y="5918"/>
                  </a:cubicBezTo>
                  <a:cubicBezTo>
                    <a:pt x="6378" y="5918"/>
                    <a:pt x="6355" y="5927"/>
                    <a:pt x="6337" y="5945"/>
                  </a:cubicBezTo>
                  <a:cubicBezTo>
                    <a:pt x="6172" y="6073"/>
                    <a:pt x="5962" y="6132"/>
                    <a:pt x="5750" y="6132"/>
                  </a:cubicBezTo>
                  <a:cubicBezTo>
                    <a:pt x="5708" y="6132"/>
                    <a:pt x="5667" y="6130"/>
                    <a:pt x="5625" y="6125"/>
                  </a:cubicBezTo>
                  <a:cubicBezTo>
                    <a:pt x="5499" y="6116"/>
                    <a:pt x="5373" y="6080"/>
                    <a:pt x="5256" y="6035"/>
                  </a:cubicBezTo>
                  <a:cubicBezTo>
                    <a:pt x="5183" y="6007"/>
                    <a:pt x="5110" y="5972"/>
                    <a:pt x="5042" y="5928"/>
                  </a:cubicBezTo>
                  <a:lnTo>
                    <a:pt x="5042" y="5928"/>
                  </a:lnTo>
                  <a:cubicBezTo>
                    <a:pt x="5040" y="5891"/>
                    <a:pt x="5040" y="5853"/>
                    <a:pt x="5039" y="5815"/>
                  </a:cubicBezTo>
                  <a:lnTo>
                    <a:pt x="5039" y="5815"/>
                  </a:lnTo>
                  <a:cubicBezTo>
                    <a:pt x="5047" y="5791"/>
                    <a:pt x="5051" y="5764"/>
                    <a:pt x="5048" y="5738"/>
                  </a:cubicBezTo>
                  <a:cubicBezTo>
                    <a:pt x="5048" y="5736"/>
                    <a:pt x="5048" y="5735"/>
                    <a:pt x="5048" y="5733"/>
                  </a:cubicBezTo>
                  <a:lnTo>
                    <a:pt x="5048" y="5733"/>
                  </a:lnTo>
                  <a:cubicBezTo>
                    <a:pt x="5048" y="5729"/>
                    <a:pt x="5047" y="5724"/>
                    <a:pt x="5046" y="5719"/>
                  </a:cubicBezTo>
                  <a:lnTo>
                    <a:pt x="5046" y="5719"/>
                  </a:lnTo>
                  <a:cubicBezTo>
                    <a:pt x="4949" y="4851"/>
                    <a:pt x="4959" y="3974"/>
                    <a:pt x="5012" y="3097"/>
                  </a:cubicBezTo>
                  <a:cubicBezTo>
                    <a:pt x="5075" y="2213"/>
                    <a:pt x="5193" y="1330"/>
                    <a:pt x="5409" y="474"/>
                  </a:cubicBezTo>
                  <a:cubicBezTo>
                    <a:pt x="5409" y="465"/>
                    <a:pt x="5418" y="447"/>
                    <a:pt x="5418" y="438"/>
                  </a:cubicBezTo>
                  <a:cubicBezTo>
                    <a:pt x="5418" y="428"/>
                    <a:pt x="5417" y="418"/>
                    <a:pt x="5416" y="408"/>
                  </a:cubicBezTo>
                  <a:lnTo>
                    <a:pt x="5416" y="408"/>
                  </a:lnTo>
                  <a:cubicBezTo>
                    <a:pt x="5420" y="381"/>
                    <a:pt x="5424" y="352"/>
                    <a:pt x="5429" y="324"/>
                  </a:cubicBezTo>
                  <a:lnTo>
                    <a:pt x="5429" y="324"/>
                  </a:lnTo>
                  <a:cubicBezTo>
                    <a:pt x="5503" y="283"/>
                    <a:pt x="5580" y="250"/>
                    <a:pt x="5661" y="221"/>
                  </a:cubicBezTo>
                  <a:cubicBezTo>
                    <a:pt x="5787" y="185"/>
                    <a:pt x="5914" y="167"/>
                    <a:pt x="6040" y="167"/>
                  </a:cubicBezTo>
                  <a:close/>
                  <a:moveTo>
                    <a:pt x="5907" y="1"/>
                  </a:moveTo>
                  <a:cubicBezTo>
                    <a:pt x="5814" y="1"/>
                    <a:pt x="5721" y="5"/>
                    <a:pt x="5625" y="5"/>
                  </a:cubicBezTo>
                  <a:cubicBezTo>
                    <a:pt x="5509" y="12"/>
                    <a:pt x="5398" y="25"/>
                    <a:pt x="5279" y="25"/>
                  </a:cubicBezTo>
                  <a:cubicBezTo>
                    <a:pt x="5250" y="25"/>
                    <a:pt x="5222" y="25"/>
                    <a:pt x="5193" y="23"/>
                  </a:cubicBezTo>
                  <a:cubicBezTo>
                    <a:pt x="5166" y="23"/>
                    <a:pt x="5129" y="41"/>
                    <a:pt x="5111" y="77"/>
                  </a:cubicBezTo>
                  <a:lnTo>
                    <a:pt x="5066" y="167"/>
                  </a:lnTo>
                  <a:cubicBezTo>
                    <a:pt x="5061" y="193"/>
                    <a:pt x="5056" y="217"/>
                    <a:pt x="5051" y="242"/>
                  </a:cubicBezTo>
                  <a:lnTo>
                    <a:pt x="5051" y="242"/>
                  </a:lnTo>
                  <a:lnTo>
                    <a:pt x="3642" y="194"/>
                  </a:lnTo>
                  <a:lnTo>
                    <a:pt x="2849" y="167"/>
                  </a:lnTo>
                  <a:cubicBezTo>
                    <a:pt x="2812" y="164"/>
                    <a:pt x="2773" y="163"/>
                    <a:pt x="2732" y="163"/>
                  </a:cubicBezTo>
                  <a:cubicBezTo>
                    <a:pt x="2635" y="163"/>
                    <a:pt x="2530" y="170"/>
                    <a:pt x="2434" y="176"/>
                  </a:cubicBezTo>
                  <a:cubicBezTo>
                    <a:pt x="2299" y="194"/>
                    <a:pt x="2164" y="212"/>
                    <a:pt x="2020" y="239"/>
                  </a:cubicBezTo>
                  <a:cubicBezTo>
                    <a:pt x="1749" y="293"/>
                    <a:pt x="1479" y="383"/>
                    <a:pt x="1217" y="528"/>
                  </a:cubicBezTo>
                  <a:cubicBezTo>
                    <a:pt x="965" y="681"/>
                    <a:pt x="740" y="879"/>
                    <a:pt x="568" y="1114"/>
                  </a:cubicBezTo>
                  <a:cubicBezTo>
                    <a:pt x="208" y="1600"/>
                    <a:pt x="82" y="2195"/>
                    <a:pt x="46" y="2736"/>
                  </a:cubicBezTo>
                  <a:cubicBezTo>
                    <a:pt x="1" y="3286"/>
                    <a:pt x="64" y="3890"/>
                    <a:pt x="343" y="4413"/>
                  </a:cubicBezTo>
                  <a:cubicBezTo>
                    <a:pt x="487" y="4674"/>
                    <a:pt x="686" y="4899"/>
                    <a:pt x="920" y="5080"/>
                  </a:cubicBezTo>
                  <a:cubicBezTo>
                    <a:pt x="1145" y="5260"/>
                    <a:pt x="1407" y="5386"/>
                    <a:pt x="1668" y="5476"/>
                  </a:cubicBezTo>
                  <a:cubicBezTo>
                    <a:pt x="1794" y="5521"/>
                    <a:pt x="1930" y="5557"/>
                    <a:pt x="2065" y="5593"/>
                  </a:cubicBezTo>
                  <a:cubicBezTo>
                    <a:pt x="2128" y="5611"/>
                    <a:pt x="2200" y="5620"/>
                    <a:pt x="2272" y="5639"/>
                  </a:cubicBezTo>
                  <a:cubicBezTo>
                    <a:pt x="2335" y="5648"/>
                    <a:pt x="2398" y="5648"/>
                    <a:pt x="2470" y="5657"/>
                  </a:cubicBezTo>
                  <a:cubicBezTo>
                    <a:pt x="2732" y="5684"/>
                    <a:pt x="2993" y="5720"/>
                    <a:pt x="3255" y="5756"/>
                  </a:cubicBezTo>
                  <a:cubicBezTo>
                    <a:pt x="3723" y="5827"/>
                    <a:pt x="4184" y="5885"/>
                    <a:pt x="4651" y="5928"/>
                  </a:cubicBezTo>
                  <a:lnTo>
                    <a:pt x="4651" y="5928"/>
                  </a:lnTo>
                  <a:cubicBezTo>
                    <a:pt x="4651" y="5964"/>
                    <a:pt x="4654" y="6000"/>
                    <a:pt x="4661" y="6035"/>
                  </a:cubicBezTo>
                  <a:lnTo>
                    <a:pt x="4661" y="6080"/>
                  </a:lnTo>
                  <a:cubicBezTo>
                    <a:pt x="4670" y="6143"/>
                    <a:pt x="4715" y="6188"/>
                    <a:pt x="4778" y="6197"/>
                  </a:cubicBezTo>
                  <a:cubicBezTo>
                    <a:pt x="4922" y="6215"/>
                    <a:pt x="5057" y="6242"/>
                    <a:pt x="5193" y="6260"/>
                  </a:cubicBezTo>
                  <a:cubicBezTo>
                    <a:pt x="5337" y="6279"/>
                    <a:pt x="5472" y="6297"/>
                    <a:pt x="5607" y="6306"/>
                  </a:cubicBezTo>
                  <a:cubicBezTo>
                    <a:pt x="5742" y="6315"/>
                    <a:pt x="5887" y="6324"/>
                    <a:pt x="6022" y="6324"/>
                  </a:cubicBezTo>
                  <a:cubicBezTo>
                    <a:pt x="6133" y="6324"/>
                    <a:pt x="6243" y="6318"/>
                    <a:pt x="6358" y="6316"/>
                  </a:cubicBezTo>
                  <a:lnTo>
                    <a:pt x="6358" y="6316"/>
                  </a:lnTo>
                  <a:cubicBezTo>
                    <a:pt x="6479" y="6347"/>
                    <a:pt x="6594" y="6371"/>
                    <a:pt x="6716" y="6396"/>
                  </a:cubicBezTo>
                  <a:cubicBezTo>
                    <a:pt x="6851" y="6423"/>
                    <a:pt x="6986" y="6441"/>
                    <a:pt x="7122" y="6450"/>
                  </a:cubicBezTo>
                  <a:cubicBezTo>
                    <a:pt x="7185" y="6454"/>
                    <a:pt x="7247" y="6456"/>
                    <a:pt x="7308" y="6456"/>
                  </a:cubicBezTo>
                  <a:cubicBezTo>
                    <a:pt x="7485" y="6456"/>
                    <a:pt x="7658" y="6441"/>
                    <a:pt x="7841" y="6424"/>
                  </a:cubicBezTo>
                  <a:lnTo>
                    <a:pt x="7841" y="6424"/>
                  </a:lnTo>
                  <a:cubicBezTo>
                    <a:pt x="8064" y="6538"/>
                    <a:pt x="8301" y="6612"/>
                    <a:pt x="8546" y="6612"/>
                  </a:cubicBezTo>
                  <a:cubicBezTo>
                    <a:pt x="8578" y="6614"/>
                    <a:pt x="8609" y="6615"/>
                    <a:pt x="8641" y="6615"/>
                  </a:cubicBezTo>
                  <a:cubicBezTo>
                    <a:pt x="8860" y="6615"/>
                    <a:pt x="9068" y="6567"/>
                    <a:pt x="9276" y="6515"/>
                  </a:cubicBezTo>
                  <a:lnTo>
                    <a:pt x="9276" y="6515"/>
                  </a:lnTo>
                  <a:cubicBezTo>
                    <a:pt x="15516" y="6831"/>
                    <a:pt x="21748" y="7298"/>
                    <a:pt x="27980" y="7730"/>
                  </a:cubicBezTo>
                  <a:lnTo>
                    <a:pt x="46729" y="9037"/>
                  </a:lnTo>
                  <a:lnTo>
                    <a:pt x="84218" y="11678"/>
                  </a:lnTo>
                  <a:lnTo>
                    <a:pt x="84254" y="11678"/>
                  </a:lnTo>
                  <a:cubicBezTo>
                    <a:pt x="85272" y="11489"/>
                    <a:pt x="86291" y="11308"/>
                    <a:pt x="87309" y="11110"/>
                  </a:cubicBezTo>
                  <a:cubicBezTo>
                    <a:pt x="88328" y="10921"/>
                    <a:pt x="89337" y="10704"/>
                    <a:pt x="90356" y="10515"/>
                  </a:cubicBezTo>
                  <a:cubicBezTo>
                    <a:pt x="90861" y="10416"/>
                    <a:pt x="91375" y="10335"/>
                    <a:pt x="91879" y="10245"/>
                  </a:cubicBezTo>
                  <a:cubicBezTo>
                    <a:pt x="92384" y="10127"/>
                    <a:pt x="92889" y="10001"/>
                    <a:pt x="93394" y="9875"/>
                  </a:cubicBezTo>
                  <a:cubicBezTo>
                    <a:pt x="94403" y="9641"/>
                    <a:pt x="95404" y="9397"/>
                    <a:pt x="96422" y="9181"/>
                  </a:cubicBezTo>
                  <a:lnTo>
                    <a:pt x="96431" y="9172"/>
                  </a:lnTo>
                  <a:cubicBezTo>
                    <a:pt x="96504" y="9163"/>
                    <a:pt x="96558" y="9100"/>
                    <a:pt x="96576" y="9028"/>
                  </a:cubicBezTo>
                  <a:cubicBezTo>
                    <a:pt x="96594" y="8920"/>
                    <a:pt x="96522" y="8820"/>
                    <a:pt x="96422" y="8802"/>
                  </a:cubicBezTo>
                  <a:cubicBezTo>
                    <a:pt x="95422" y="8613"/>
                    <a:pt x="94439" y="8361"/>
                    <a:pt x="93457" y="8090"/>
                  </a:cubicBezTo>
                  <a:cubicBezTo>
                    <a:pt x="92970" y="7955"/>
                    <a:pt x="92474" y="7829"/>
                    <a:pt x="91988" y="7685"/>
                  </a:cubicBezTo>
                  <a:lnTo>
                    <a:pt x="90527" y="7252"/>
                  </a:lnTo>
                  <a:cubicBezTo>
                    <a:pt x="90041" y="7099"/>
                    <a:pt x="89554" y="6955"/>
                    <a:pt x="89067" y="6819"/>
                  </a:cubicBezTo>
                  <a:cubicBezTo>
                    <a:pt x="88580" y="6675"/>
                    <a:pt x="88094" y="6531"/>
                    <a:pt x="87607" y="6396"/>
                  </a:cubicBezTo>
                  <a:lnTo>
                    <a:pt x="84668" y="5566"/>
                  </a:lnTo>
                  <a:cubicBezTo>
                    <a:pt x="84659" y="5557"/>
                    <a:pt x="84650" y="5557"/>
                    <a:pt x="84641" y="5557"/>
                  </a:cubicBezTo>
                  <a:lnTo>
                    <a:pt x="47143" y="2988"/>
                  </a:lnTo>
                  <a:lnTo>
                    <a:pt x="28403" y="1708"/>
                  </a:lnTo>
                  <a:lnTo>
                    <a:pt x="19029" y="1059"/>
                  </a:lnTo>
                  <a:cubicBezTo>
                    <a:pt x="15901" y="834"/>
                    <a:pt x="12773" y="672"/>
                    <a:pt x="9663" y="320"/>
                  </a:cubicBezTo>
                  <a:lnTo>
                    <a:pt x="9663" y="320"/>
                  </a:lnTo>
                  <a:lnTo>
                    <a:pt x="9727" y="338"/>
                  </a:lnTo>
                  <a:cubicBezTo>
                    <a:pt x="9474" y="293"/>
                    <a:pt x="9231" y="248"/>
                    <a:pt x="8987" y="239"/>
                  </a:cubicBezTo>
                  <a:cubicBezTo>
                    <a:pt x="8898" y="233"/>
                    <a:pt x="8808" y="231"/>
                    <a:pt x="8717" y="231"/>
                  </a:cubicBezTo>
                  <a:cubicBezTo>
                    <a:pt x="8618" y="231"/>
                    <a:pt x="8519" y="233"/>
                    <a:pt x="8419" y="233"/>
                  </a:cubicBezTo>
                  <a:cubicBezTo>
                    <a:pt x="8391" y="233"/>
                    <a:pt x="8363" y="233"/>
                    <a:pt x="8335" y="232"/>
                  </a:cubicBezTo>
                  <a:lnTo>
                    <a:pt x="8335" y="232"/>
                  </a:lnTo>
                  <a:cubicBezTo>
                    <a:pt x="8081" y="150"/>
                    <a:pt x="7827" y="85"/>
                    <a:pt x="7572" y="68"/>
                  </a:cubicBezTo>
                  <a:cubicBezTo>
                    <a:pt x="7534" y="66"/>
                    <a:pt x="7496" y="64"/>
                    <a:pt x="7458" y="64"/>
                  </a:cubicBezTo>
                  <a:cubicBezTo>
                    <a:pt x="7355" y="64"/>
                    <a:pt x="7254" y="73"/>
                    <a:pt x="7149" y="86"/>
                  </a:cubicBezTo>
                  <a:cubicBezTo>
                    <a:pt x="7039" y="93"/>
                    <a:pt x="6930" y="112"/>
                    <a:pt x="6811" y="129"/>
                  </a:cubicBezTo>
                  <a:lnTo>
                    <a:pt x="6811" y="129"/>
                  </a:lnTo>
                  <a:cubicBezTo>
                    <a:pt x="6696" y="97"/>
                    <a:pt x="6584" y="71"/>
                    <a:pt x="6473" y="50"/>
                  </a:cubicBezTo>
                  <a:cubicBezTo>
                    <a:pt x="6328" y="23"/>
                    <a:pt x="6184" y="5"/>
                    <a:pt x="6049" y="5"/>
                  </a:cubicBezTo>
                  <a:cubicBezTo>
                    <a:pt x="6001" y="2"/>
                    <a:pt x="5954" y="1"/>
                    <a:pt x="59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396;p42"/>
            <p:cNvSpPr/>
            <p:nvPr/>
          </p:nvSpPr>
          <p:spPr>
            <a:xfrm>
              <a:off x="2297125" y="3977050"/>
              <a:ext cx="10375" cy="58250"/>
            </a:xfrm>
            <a:custGeom>
              <a:avLst/>
              <a:gdLst/>
              <a:ahLst/>
              <a:cxnLst/>
              <a:rect l="l" t="t" r="r" b="b"/>
              <a:pathLst>
                <a:path w="415" h="2330" extrusionOk="0">
                  <a:moveTo>
                    <a:pt x="214" y="0"/>
                  </a:moveTo>
                  <a:cubicBezTo>
                    <a:pt x="203" y="0"/>
                    <a:pt x="192" y="1"/>
                    <a:pt x="180" y="3"/>
                  </a:cubicBezTo>
                  <a:cubicBezTo>
                    <a:pt x="72" y="12"/>
                    <a:pt x="0" y="111"/>
                    <a:pt x="18" y="219"/>
                  </a:cubicBezTo>
                  <a:cubicBezTo>
                    <a:pt x="63" y="535"/>
                    <a:pt x="63" y="850"/>
                    <a:pt x="63" y="1175"/>
                  </a:cubicBezTo>
                  <a:cubicBezTo>
                    <a:pt x="54" y="1490"/>
                    <a:pt x="45" y="1806"/>
                    <a:pt x="18" y="2121"/>
                  </a:cubicBezTo>
                  <a:cubicBezTo>
                    <a:pt x="18" y="2130"/>
                    <a:pt x="18" y="2139"/>
                    <a:pt x="18" y="2157"/>
                  </a:cubicBezTo>
                  <a:cubicBezTo>
                    <a:pt x="27" y="2251"/>
                    <a:pt x="116" y="2329"/>
                    <a:pt x="218" y="2329"/>
                  </a:cubicBezTo>
                  <a:cubicBezTo>
                    <a:pt x="223" y="2329"/>
                    <a:pt x="229" y="2329"/>
                    <a:pt x="234" y="2329"/>
                  </a:cubicBezTo>
                  <a:cubicBezTo>
                    <a:pt x="343" y="2320"/>
                    <a:pt x="415" y="2229"/>
                    <a:pt x="406" y="2121"/>
                  </a:cubicBezTo>
                  <a:lnTo>
                    <a:pt x="406" y="2103"/>
                  </a:lnTo>
                  <a:cubicBezTo>
                    <a:pt x="379" y="1797"/>
                    <a:pt x="370" y="1481"/>
                    <a:pt x="361" y="1166"/>
                  </a:cubicBezTo>
                  <a:cubicBezTo>
                    <a:pt x="361" y="859"/>
                    <a:pt x="361" y="544"/>
                    <a:pt x="406" y="228"/>
                  </a:cubicBezTo>
                  <a:lnTo>
                    <a:pt x="406" y="219"/>
                  </a:lnTo>
                  <a:cubicBezTo>
                    <a:pt x="406" y="201"/>
                    <a:pt x="406" y="183"/>
                    <a:pt x="406" y="165"/>
                  </a:cubicBezTo>
                  <a:cubicBezTo>
                    <a:pt x="390" y="68"/>
                    <a:pt x="308" y="0"/>
                    <a:pt x="2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397;p42"/>
            <p:cNvSpPr/>
            <p:nvPr/>
          </p:nvSpPr>
          <p:spPr>
            <a:xfrm>
              <a:off x="2334525" y="3993050"/>
              <a:ext cx="10850" cy="45625"/>
            </a:xfrm>
            <a:custGeom>
              <a:avLst/>
              <a:gdLst/>
              <a:ahLst/>
              <a:cxnLst/>
              <a:rect l="l" t="t" r="r" b="b"/>
              <a:pathLst>
                <a:path w="434" h="1825" extrusionOk="0">
                  <a:moveTo>
                    <a:pt x="211" y="0"/>
                  </a:moveTo>
                  <a:cubicBezTo>
                    <a:pt x="201" y="0"/>
                    <a:pt x="191" y="1"/>
                    <a:pt x="181" y="3"/>
                  </a:cubicBezTo>
                  <a:cubicBezTo>
                    <a:pt x="73" y="21"/>
                    <a:pt x="0" y="120"/>
                    <a:pt x="9" y="228"/>
                  </a:cubicBezTo>
                  <a:cubicBezTo>
                    <a:pt x="45" y="454"/>
                    <a:pt x="55" y="679"/>
                    <a:pt x="55" y="904"/>
                  </a:cubicBezTo>
                  <a:cubicBezTo>
                    <a:pt x="64" y="1130"/>
                    <a:pt x="64" y="1355"/>
                    <a:pt x="18" y="1589"/>
                  </a:cubicBezTo>
                  <a:cubicBezTo>
                    <a:pt x="9" y="1616"/>
                    <a:pt x="9" y="1653"/>
                    <a:pt x="18" y="1680"/>
                  </a:cubicBezTo>
                  <a:cubicBezTo>
                    <a:pt x="48" y="1767"/>
                    <a:pt x="124" y="1825"/>
                    <a:pt x="209" y="1825"/>
                  </a:cubicBezTo>
                  <a:cubicBezTo>
                    <a:pt x="229" y="1825"/>
                    <a:pt x="250" y="1822"/>
                    <a:pt x="271" y="1815"/>
                  </a:cubicBezTo>
                  <a:cubicBezTo>
                    <a:pt x="370" y="1788"/>
                    <a:pt x="433" y="1671"/>
                    <a:pt x="406" y="1571"/>
                  </a:cubicBezTo>
                  <a:cubicBezTo>
                    <a:pt x="343" y="1346"/>
                    <a:pt x="325" y="1130"/>
                    <a:pt x="325" y="904"/>
                  </a:cubicBezTo>
                  <a:cubicBezTo>
                    <a:pt x="334" y="679"/>
                    <a:pt x="352" y="463"/>
                    <a:pt x="397" y="246"/>
                  </a:cubicBezTo>
                  <a:cubicBezTo>
                    <a:pt x="406" y="219"/>
                    <a:pt x="406" y="192"/>
                    <a:pt x="406" y="174"/>
                  </a:cubicBezTo>
                  <a:cubicBezTo>
                    <a:pt x="390" y="76"/>
                    <a:pt x="307" y="0"/>
                    <a:pt x="211" y="0"/>
                  </a:cubicBezTo>
                  <a:close/>
                </a:path>
              </a:pathLst>
            </a:custGeom>
            <a:solidFill>
              <a:srgbClr val="42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398;p42"/>
            <p:cNvSpPr/>
            <p:nvPr/>
          </p:nvSpPr>
          <p:spPr>
            <a:xfrm>
              <a:off x="2368775" y="3930000"/>
              <a:ext cx="1895650" cy="136475"/>
            </a:xfrm>
            <a:custGeom>
              <a:avLst/>
              <a:gdLst/>
              <a:ahLst/>
              <a:cxnLst/>
              <a:rect l="l" t="t" r="r" b="b"/>
              <a:pathLst>
                <a:path w="75826" h="5459" extrusionOk="0">
                  <a:moveTo>
                    <a:pt x="334" y="0"/>
                  </a:moveTo>
                  <a:cubicBezTo>
                    <a:pt x="234" y="0"/>
                    <a:pt x="153" y="70"/>
                    <a:pt x="145" y="163"/>
                  </a:cubicBezTo>
                  <a:lnTo>
                    <a:pt x="145" y="172"/>
                  </a:lnTo>
                  <a:cubicBezTo>
                    <a:pt x="154" y="848"/>
                    <a:pt x="91" y="1515"/>
                    <a:pt x="64" y="2191"/>
                  </a:cubicBezTo>
                  <a:cubicBezTo>
                    <a:pt x="46" y="2525"/>
                    <a:pt x="37" y="2859"/>
                    <a:pt x="28" y="3192"/>
                  </a:cubicBezTo>
                  <a:lnTo>
                    <a:pt x="1" y="4202"/>
                  </a:lnTo>
                  <a:cubicBezTo>
                    <a:pt x="1" y="4211"/>
                    <a:pt x="1" y="4220"/>
                    <a:pt x="1" y="4229"/>
                  </a:cubicBezTo>
                  <a:cubicBezTo>
                    <a:pt x="9" y="4331"/>
                    <a:pt x="98" y="4401"/>
                    <a:pt x="199" y="4401"/>
                  </a:cubicBezTo>
                  <a:cubicBezTo>
                    <a:pt x="205" y="4401"/>
                    <a:pt x="211" y="4400"/>
                    <a:pt x="217" y="4400"/>
                  </a:cubicBezTo>
                  <a:cubicBezTo>
                    <a:pt x="325" y="4391"/>
                    <a:pt x="397" y="4292"/>
                    <a:pt x="388" y="4184"/>
                  </a:cubicBezTo>
                  <a:cubicBezTo>
                    <a:pt x="352" y="3850"/>
                    <a:pt x="325" y="3526"/>
                    <a:pt x="316" y="3192"/>
                  </a:cubicBezTo>
                  <a:cubicBezTo>
                    <a:pt x="307" y="2859"/>
                    <a:pt x="307" y="2525"/>
                    <a:pt x="316" y="2191"/>
                  </a:cubicBezTo>
                  <a:cubicBezTo>
                    <a:pt x="332" y="1593"/>
                    <a:pt x="356" y="988"/>
                    <a:pt x="482" y="395"/>
                  </a:cubicBezTo>
                  <a:lnTo>
                    <a:pt x="482" y="395"/>
                  </a:lnTo>
                  <a:cubicBezTo>
                    <a:pt x="3476" y="513"/>
                    <a:pt x="6462" y="726"/>
                    <a:pt x="9447" y="930"/>
                  </a:cubicBezTo>
                  <a:lnTo>
                    <a:pt x="18569" y="1552"/>
                  </a:lnTo>
                  <a:lnTo>
                    <a:pt x="36804" y="2804"/>
                  </a:lnTo>
                  <a:lnTo>
                    <a:pt x="55039" y="4075"/>
                  </a:lnTo>
                  <a:lnTo>
                    <a:pt x="64162" y="4715"/>
                  </a:lnTo>
                  <a:lnTo>
                    <a:pt x="68714" y="5031"/>
                  </a:lnTo>
                  <a:lnTo>
                    <a:pt x="70994" y="5193"/>
                  </a:lnTo>
                  <a:cubicBezTo>
                    <a:pt x="71760" y="5256"/>
                    <a:pt x="72517" y="5265"/>
                    <a:pt x="73275" y="5446"/>
                  </a:cubicBezTo>
                  <a:lnTo>
                    <a:pt x="73284" y="5455"/>
                  </a:lnTo>
                  <a:cubicBezTo>
                    <a:pt x="73296" y="5457"/>
                    <a:pt x="73307" y="5458"/>
                    <a:pt x="73319" y="5458"/>
                  </a:cubicBezTo>
                  <a:cubicBezTo>
                    <a:pt x="73385" y="5458"/>
                    <a:pt x="73440" y="5416"/>
                    <a:pt x="73455" y="5346"/>
                  </a:cubicBezTo>
                  <a:cubicBezTo>
                    <a:pt x="73473" y="5274"/>
                    <a:pt x="73545" y="5175"/>
                    <a:pt x="73617" y="5094"/>
                  </a:cubicBezTo>
                  <a:cubicBezTo>
                    <a:pt x="73689" y="5013"/>
                    <a:pt x="73770" y="4932"/>
                    <a:pt x="73861" y="4851"/>
                  </a:cubicBezTo>
                  <a:cubicBezTo>
                    <a:pt x="74041" y="4706"/>
                    <a:pt x="74239" y="4571"/>
                    <a:pt x="74428" y="4436"/>
                  </a:cubicBezTo>
                  <a:cubicBezTo>
                    <a:pt x="74627" y="4301"/>
                    <a:pt x="74825" y="4175"/>
                    <a:pt x="75032" y="4057"/>
                  </a:cubicBezTo>
                  <a:cubicBezTo>
                    <a:pt x="75240" y="3949"/>
                    <a:pt x="75456" y="3841"/>
                    <a:pt x="75681" y="3751"/>
                  </a:cubicBezTo>
                  <a:cubicBezTo>
                    <a:pt x="75699" y="3742"/>
                    <a:pt x="75717" y="3733"/>
                    <a:pt x="75735" y="3715"/>
                  </a:cubicBezTo>
                  <a:cubicBezTo>
                    <a:pt x="75817" y="3643"/>
                    <a:pt x="75826" y="3517"/>
                    <a:pt x="75753" y="3435"/>
                  </a:cubicBezTo>
                  <a:cubicBezTo>
                    <a:pt x="75714" y="3391"/>
                    <a:pt x="75659" y="3368"/>
                    <a:pt x="75604" y="3368"/>
                  </a:cubicBezTo>
                  <a:cubicBezTo>
                    <a:pt x="75557" y="3368"/>
                    <a:pt x="75511" y="3384"/>
                    <a:pt x="75474" y="3417"/>
                  </a:cubicBezTo>
                  <a:cubicBezTo>
                    <a:pt x="75294" y="3580"/>
                    <a:pt x="75104" y="3733"/>
                    <a:pt x="74915" y="3868"/>
                  </a:cubicBezTo>
                  <a:cubicBezTo>
                    <a:pt x="74726" y="4012"/>
                    <a:pt x="74528" y="4148"/>
                    <a:pt x="74329" y="4283"/>
                  </a:cubicBezTo>
                  <a:lnTo>
                    <a:pt x="73725" y="4670"/>
                  </a:lnTo>
                  <a:cubicBezTo>
                    <a:pt x="73617" y="4733"/>
                    <a:pt x="73518" y="4806"/>
                    <a:pt x="73419" y="4878"/>
                  </a:cubicBezTo>
                  <a:cubicBezTo>
                    <a:pt x="73347" y="4937"/>
                    <a:pt x="73270" y="4991"/>
                    <a:pt x="73195" y="5068"/>
                  </a:cubicBezTo>
                  <a:lnTo>
                    <a:pt x="73195" y="5068"/>
                  </a:lnTo>
                  <a:cubicBezTo>
                    <a:pt x="73017" y="5083"/>
                    <a:pt x="72839" y="5089"/>
                    <a:pt x="72662" y="5089"/>
                  </a:cubicBezTo>
                  <a:cubicBezTo>
                    <a:pt x="72107" y="5089"/>
                    <a:pt x="71560" y="5030"/>
                    <a:pt x="71012" y="5004"/>
                  </a:cubicBezTo>
                  <a:lnTo>
                    <a:pt x="68732" y="4842"/>
                  </a:lnTo>
                  <a:lnTo>
                    <a:pt x="64171" y="4535"/>
                  </a:lnTo>
                  <a:lnTo>
                    <a:pt x="55048" y="3904"/>
                  </a:lnTo>
                  <a:lnTo>
                    <a:pt x="36813" y="2651"/>
                  </a:lnTo>
                  <a:lnTo>
                    <a:pt x="18578" y="1371"/>
                  </a:lnTo>
                  <a:lnTo>
                    <a:pt x="9456" y="731"/>
                  </a:lnTo>
                  <a:cubicBezTo>
                    <a:pt x="6418" y="515"/>
                    <a:pt x="3381" y="308"/>
                    <a:pt x="352" y="1"/>
                  </a:cubicBezTo>
                  <a:cubicBezTo>
                    <a:pt x="346" y="1"/>
                    <a:pt x="340" y="0"/>
                    <a:pt x="3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399;p42"/>
            <p:cNvSpPr/>
            <p:nvPr/>
          </p:nvSpPr>
          <p:spPr>
            <a:xfrm>
              <a:off x="4430700" y="4072425"/>
              <a:ext cx="13325" cy="57275"/>
            </a:xfrm>
            <a:custGeom>
              <a:avLst/>
              <a:gdLst/>
              <a:ahLst/>
              <a:cxnLst/>
              <a:rect l="l" t="t" r="r" b="b"/>
              <a:pathLst>
                <a:path w="533" h="2291" fill="none" extrusionOk="0">
                  <a:moveTo>
                    <a:pt x="533" y="1"/>
                  </a:moveTo>
                  <a:cubicBezTo>
                    <a:pt x="46" y="902"/>
                    <a:pt x="1" y="1668"/>
                    <a:pt x="397" y="2290"/>
                  </a:cubicBezTo>
                </a:path>
              </a:pathLst>
            </a:custGeom>
            <a:noFill/>
            <a:ln w="970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400;p42"/>
            <p:cNvSpPr/>
            <p:nvPr/>
          </p:nvSpPr>
          <p:spPr>
            <a:xfrm>
              <a:off x="4195450" y="4056625"/>
              <a:ext cx="126900" cy="115300"/>
            </a:xfrm>
            <a:custGeom>
              <a:avLst/>
              <a:gdLst/>
              <a:ahLst/>
              <a:cxnLst/>
              <a:rect l="l" t="t" r="r" b="b"/>
              <a:pathLst>
                <a:path w="5076" h="4612" extrusionOk="0">
                  <a:moveTo>
                    <a:pt x="660" y="2885"/>
                  </a:moveTo>
                  <a:cubicBezTo>
                    <a:pt x="657" y="2892"/>
                    <a:pt x="655" y="2895"/>
                    <a:pt x="649" y="2895"/>
                  </a:cubicBezTo>
                  <a:cubicBezTo>
                    <a:pt x="653" y="2892"/>
                    <a:pt x="656" y="2888"/>
                    <a:pt x="660" y="2885"/>
                  </a:cubicBezTo>
                  <a:close/>
                  <a:moveTo>
                    <a:pt x="218" y="0"/>
                  </a:moveTo>
                  <a:cubicBezTo>
                    <a:pt x="177" y="0"/>
                    <a:pt x="136" y="12"/>
                    <a:pt x="99" y="38"/>
                  </a:cubicBezTo>
                  <a:cubicBezTo>
                    <a:pt x="18" y="101"/>
                    <a:pt x="0" y="218"/>
                    <a:pt x="63" y="308"/>
                  </a:cubicBezTo>
                  <a:cubicBezTo>
                    <a:pt x="126" y="381"/>
                    <a:pt x="190" y="408"/>
                    <a:pt x="244" y="444"/>
                  </a:cubicBezTo>
                  <a:cubicBezTo>
                    <a:pt x="298" y="471"/>
                    <a:pt x="343" y="489"/>
                    <a:pt x="397" y="516"/>
                  </a:cubicBezTo>
                  <a:cubicBezTo>
                    <a:pt x="496" y="552"/>
                    <a:pt x="604" y="588"/>
                    <a:pt x="703" y="624"/>
                  </a:cubicBezTo>
                  <a:lnTo>
                    <a:pt x="1289" y="804"/>
                  </a:lnTo>
                  <a:cubicBezTo>
                    <a:pt x="1686" y="921"/>
                    <a:pt x="2074" y="1048"/>
                    <a:pt x="2461" y="1183"/>
                  </a:cubicBezTo>
                  <a:cubicBezTo>
                    <a:pt x="2840" y="1318"/>
                    <a:pt x="3236" y="1453"/>
                    <a:pt x="3624" y="1588"/>
                  </a:cubicBezTo>
                  <a:cubicBezTo>
                    <a:pt x="3795" y="1643"/>
                    <a:pt x="3964" y="1697"/>
                    <a:pt x="4135" y="1750"/>
                  </a:cubicBezTo>
                  <a:lnTo>
                    <a:pt x="4135" y="1750"/>
                  </a:lnTo>
                  <a:cubicBezTo>
                    <a:pt x="4004" y="1784"/>
                    <a:pt x="3873" y="1817"/>
                    <a:pt x="3741" y="1850"/>
                  </a:cubicBezTo>
                  <a:lnTo>
                    <a:pt x="2668" y="2111"/>
                  </a:lnTo>
                  <a:lnTo>
                    <a:pt x="2137" y="2237"/>
                  </a:lnTo>
                  <a:cubicBezTo>
                    <a:pt x="1956" y="2282"/>
                    <a:pt x="1776" y="2309"/>
                    <a:pt x="1596" y="2355"/>
                  </a:cubicBezTo>
                  <a:cubicBezTo>
                    <a:pt x="1406" y="2391"/>
                    <a:pt x="1226" y="2445"/>
                    <a:pt x="1055" y="2508"/>
                  </a:cubicBezTo>
                  <a:cubicBezTo>
                    <a:pt x="875" y="2571"/>
                    <a:pt x="694" y="2643"/>
                    <a:pt x="541" y="2787"/>
                  </a:cubicBezTo>
                  <a:lnTo>
                    <a:pt x="550" y="2787"/>
                  </a:lnTo>
                  <a:cubicBezTo>
                    <a:pt x="541" y="2796"/>
                    <a:pt x="523" y="2814"/>
                    <a:pt x="523" y="2823"/>
                  </a:cubicBezTo>
                  <a:cubicBezTo>
                    <a:pt x="514" y="2850"/>
                    <a:pt x="523" y="2850"/>
                    <a:pt x="514" y="2859"/>
                  </a:cubicBezTo>
                  <a:cubicBezTo>
                    <a:pt x="514" y="2877"/>
                    <a:pt x="523" y="2886"/>
                    <a:pt x="523" y="2895"/>
                  </a:cubicBezTo>
                  <a:cubicBezTo>
                    <a:pt x="532" y="2913"/>
                    <a:pt x="541" y="2931"/>
                    <a:pt x="541" y="2940"/>
                  </a:cubicBezTo>
                  <a:cubicBezTo>
                    <a:pt x="559" y="2967"/>
                    <a:pt x="577" y="2986"/>
                    <a:pt x="586" y="3004"/>
                  </a:cubicBezTo>
                  <a:cubicBezTo>
                    <a:pt x="613" y="3040"/>
                    <a:pt x="649" y="3076"/>
                    <a:pt x="676" y="3112"/>
                  </a:cubicBezTo>
                  <a:cubicBezTo>
                    <a:pt x="739" y="3184"/>
                    <a:pt x="794" y="3247"/>
                    <a:pt x="857" y="3319"/>
                  </a:cubicBezTo>
                  <a:cubicBezTo>
                    <a:pt x="983" y="3445"/>
                    <a:pt x="1109" y="3571"/>
                    <a:pt x="1226" y="3707"/>
                  </a:cubicBezTo>
                  <a:cubicBezTo>
                    <a:pt x="1352" y="3833"/>
                    <a:pt x="1488" y="3959"/>
                    <a:pt x="1605" y="4094"/>
                  </a:cubicBezTo>
                  <a:lnTo>
                    <a:pt x="1794" y="4293"/>
                  </a:lnTo>
                  <a:cubicBezTo>
                    <a:pt x="1830" y="4329"/>
                    <a:pt x="1866" y="4365"/>
                    <a:pt x="1902" y="4401"/>
                  </a:cubicBezTo>
                  <a:cubicBezTo>
                    <a:pt x="1947" y="4437"/>
                    <a:pt x="1983" y="4473"/>
                    <a:pt x="2046" y="4509"/>
                  </a:cubicBezTo>
                  <a:lnTo>
                    <a:pt x="2173" y="4581"/>
                  </a:lnTo>
                  <a:cubicBezTo>
                    <a:pt x="2211" y="4600"/>
                    <a:pt x="2254" y="4611"/>
                    <a:pt x="2298" y="4611"/>
                  </a:cubicBezTo>
                  <a:cubicBezTo>
                    <a:pt x="2337" y="4611"/>
                    <a:pt x="2378" y="4602"/>
                    <a:pt x="2416" y="4581"/>
                  </a:cubicBezTo>
                  <a:cubicBezTo>
                    <a:pt x="2533" y="4509"/>
                    <a:pt x="2578" y="4356"/>
                    <a:pt x="2506" y="4238"/>
                  </a:cubicBezTo>
                  <a:cubicBezTo>
                    <a:pt x="2462" y="4157"/>
                    <a:pt x="2376" y="4111"/>
                    <a:pt x="2284" y="4111"/>
                  </a:cubicBezTo>
                  <a:cubicBezTo>
                    <a:pt x="2244" y="4111"/>
                    <a:pt x="2202" y="4120"/>
                    <a:pt x="2164" y="4139"/>
                  </a:cubicBezTo>
                  <a:cubicBezTo>
                    <a:pt x="2160" y="4146"/>
                    <a:pt x="2151" y="4149"/>
                    <a:pt x="2140" y="4149"/>
                  </a:cubicBezTo>
                  <a:cubicBezTo>
                    <a:pt x="2122" y="4149"/>
                    <a:pt x="2096" y="4141"/>
                    <a:pt x="2074" y="4130"/>
                  </a:cubicBezTo>
                  <a:cubicBezTo>
                    <a:pt x="2037" y="4121"/>
                    <a:pt x="2001" y="4103"/>
                    <a:pt x="1956" y="4085"/>
                  </a:cubicBezTo>
                  <a:cubicBezTo>
                    <a:pt x="1884" y="4049"/>
                    <a:pt x="1812" y="3995"/>
                    <a:pt x="1740" y="3941"/>
                  </a:cubicBezTo>
                  <a:cubicBezTo>
                    <a:pt x="1596" y="3842"/>
                    <a:pt x="1470" y="3716"/>
                    <a:pt x="1343" y="3589"/>
                  </a:cubicBezTo>
                  <a:cubicBezTo>
                    <a:pt x="1217" y="3463"/>
                    <a:pt x="1091" y="3337"/>
                    <a:pt x="965" y="3211"/>
                  </a:cubicBezTo>
                  <a:cubicBezTo>
                    <a:pt x="902" y="3148"/>
                    <a:pt x="848" y="3085"/>
                    <a:pt x="785" y="3013"/>
                  </a:cubicBezTo>
                  <a:cubicBezTo>
                    <a:pt x="757" y="2986"/>
                    <a:pt x="730" y="2949"/>
                    <a:pt x="703" y="2913"/>
                  </a:cubicBezTo>
                  <a:cubicBezTo>
                    <a:pt x="695" y="2896"/>
                    <a:pt x="686" y="2887"/>
                    <a:pt x="677" y="2870"/>
                  </a:cubicBezTo>
                  <a:lnTo>
                    <a:pt x="677" y="2870"/>
                  </a:lnTo>
                  <a:cubicBezTo>
                    <a:pt x="792" y="2769"/>
                    <a:pt x="950" y="2710"/>
                    <a:pt x="1100" y="2652"/>
                  </a:cubicBezTo>
                  <a:cubicBezTo>
                    <a:pt x="1271" y="2598"/>
                    <a:pt x="1452" y="2562"/>
                    <a:pt x="1632" y="2526"/>
                  </a:cubicBezTo>
                  <a:cubicBezTo>
                    <a:pt x="1803" y="2490"/>
                    <a:pt x="1992" y="2472"/>
                    <a:pt x="2173" y="2427"/>
                  </a:cubicBezTo>
                  <a:lnTo>
                    <a:pt x="2713" y="2328"/>
                  </a:lnTo>
                  <a:lnTo>
                    <a:pt x="3804" y="2120"/>
                  </a:lnTo>
                  <a:cubicBezTo>
                    <a:pt x="4165" y="2057"/>
                    <a:pt x="4534" y="1994"/>
                    <a:pt x="4895" y="1949"/>
                  </a:cubicBezTo>
                  <a:cubicBezTo>
                    <a:pt x="4985" y="1931"/>
                    <a:pt x="5048" y="1868"/>
                    <a:pt x="5057" y="1778"/>
                  </a:cubicBezTo>
                  <a:cubicBezTo>
                    <a:pt x="5075" y="1669"/>
                    <a:pt x="4994" y="1579"/>
                    <a:pt x="4895" y="1570"/>
                  </a:cubicBezTo>
                  <a:lnTo>
                    <a:pt x="4886" y="1570"/>
                  </a:lnTo>
                  <a:lnTo>
                    <a:pt x="4886" y="1561"/>
                  </a:lnTo>
                  <a:cubicBezTo>
                    <a:pt x="4489" y="1525"/>
                    <a:pt x="4093" y="1444"/>
                    <a:pt x="3696" y="1336"/>
                  </a:cubicBezTo>
                  <a:cubicBezTo>
                    <a:pt x="3299" y="1237"/>
                    <a:pt x="2921" y="1111"/>
                    <a:pt x="2533" y="975"/>
                  </a:cubicBezTo>
                  <a:cubicBezTo>
                    <a:pt x="2146" y="840"/>
                    <a:pt x="1758" y="705"/>
                    <a:pt x="1370" y="561"/>
                  </a:cubicBezTo>
                  <a:cubicBezTo>
                    <a:pt x="1181" y="489"/>
                    <a:pt x="992" y="417"/>
                    <a:pt x="812" y="335"/>
                  </a:cubicBezTo>
                  <a:cubicBezTo>
                    <a:pt x="712" y="290"/>
                    <a:pt x="631" y="254"/>
                    <a:pt x="541" y="200"/>
                  </a:cubicBezTo>
                  <a:cubicBezTo>
                    <a:pt x="505" y="182"/>
                    <a:pt x="460" y="155"/>
                    <a:pt x="433" y="128"/>
                  </a:cubicBezTo>
                  <a:cubicBezTo>
                    <a:pt x="397" y="110"/>
                    <a:pt x="370" y="74"/>
                    <a:pt x="370" y="74"/>
                  </a:cubicBezTo>
                  <a:cubicBezTo>
                    <a:pt x="332" y="26"/>
                    <a:pt x="276" y="0"/>
                    <a:pt x="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401;p42"/>
            <p:cNvSpPr/>
            <p:nvPr/>
          </p:nvSpPr>
          <p:spPr>
            <a:xfrm>
              <a:off x="2368100" y="3995375"/>
              <a:ext cx="1847425" cy="137250"/>
            </a:xfrm>
            <a:custGeom>
              <a:avLst/>
              <a:gdLst/>
              <a:ahLst/>
              <a:cxnLst/>
              <a:rect l="l" t="t" r="r" b="b"/>
              <a:pathLst>
                <a:path w="73897" h="5490" extrusionOk="0">
                  <a:moveTo>
                    <a:pt x="208" y="0"/>
                  </a:moveTo>
                  <a:cubicBezTo>
                    <a:pt x="100" y="0"/>
                    <a:pt x="10" y="81"/>
                    <a:pt x="0" y="189"/>
                  </a:cubicBezTo>
                  <a:cubicBezTo>
                    <a:pt x="0" y="289"/>
                    <a:pt x="82" y="388"/>
                    <a:pt x="190" y="388"/>
                  </a:cubicBezTo>
                  <a:cubicBezTo>
                    <a:pt x="6319" y="694"/>
                    <a:pt x="12440" y="1136"/>
                    <a:pt x="18569" y="1560"/>
                  </a:cubicBezTo>
                  <a:lnTo>
                    <a:pt x="36940" y="2840"/>
                  </a:lnTo>
                  <a:lnTo>
                    <a:pt x="55310" y="4138"/>
                  </a:lnTo>
                  <a:lnTo>
                    <a:pt x="64495" y="4787"/>
                  </a:lnTo>
                  <a:lnTo>
                    <a:pt x="69092" y="5111"/>
                  </a:lnTo>
                  <a:lnTo>
                    <a:pt x="71382" y="5273"/>
                  </a:lnTo>
                  <a:cubicBezTo>
                    <a:pt x="72148" y="5327"/>
                    <a:pt x="72914" y="5381"/>
                    <a:pt x="73680" y="5490"/>
                  </a:cubicBezTo>
                  <a:lnTo>
                    <a:pt x="73698" y="5490"/>
                  </a:lnTo>
                  <a:cubicBezTo>
                    <a:pt x="73806" y="5490"/>
                    <a:pt x="73897" y="5399"/>
                    <a:pt x="73897" y="5291"/>
                  </a:cubicBezTo>
                  <a:cubicBezTo>
                    <a:pt x="73897" y="5183"/>
                    <a:pt x="73815" y="5102"/>
                    <a:pt x="73707" y="5102"/>
                  </a:cubicBezTo>
                  <a:cubicBezTo>
                    <a:pt x="72932" y="5093"/>
                    <a:pt x="72166" y="5048"/>
                    <a:pt x="71409" y="4994"/>
                  </a:cubicBezTo>
                  <a:lnTo>
                    <a:pt x="69110" y="4832"/>
                  </a:lnTo>
                  <a:lnTo>
                    <a:pt x="64513" y="4525"/>
                  </a:lnTo>
                  <a:lnTo>
                    <a:pt x="55328" y="3903"/>
                  </a:lnTo>
                  <a:lnTo>
                    <a:pt x="36949" y="2650"/>
                  </a:lnTo>
                  <a:lnTo>
                    <a:pt x="18578" y="1379"/>
                  </a:lnTo>
                  <a:cubicBezTo>
                    <a:pt x="12458" y="956"/>
                    <a:pt x="6328" y="550"/>
                    <a:pt x="2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49"/>
                                        </p:tgtEl>
                                        <p:attrNameLst>
                                          <p:attrName>style.visibility</p:attrName>
                                        </p:attrNameLst>
                                      </p:cBhvr>
                                      <p:to>
                                        <p:strVal val="visible"/>
                                      </p:to>
                                    </p:set>
                                    <p:animEffect transition="in" filter="fade">
                                      <p:cBhvr>
                                        <p:cTn id="7" dur="1000"/>
                                        <p:tgtEl>
                                          <p:spTgt spid="849"/>
                                        </p:tgtEl>
                                      </p:cBhvr>
                                    </p:animEffect>
                                    <p:anim calcmode="lin" valueType="num">
                                      <p:cBhvr>
                                        <p:cTn id="8" dur="1000" fill="hold"/>
                                        <p:tgtEl>
                                          <p:spTgt spid="849"/>
                                        </p:tgtEl>
                                        <p:attrNameLst>
                                          <p:attrName>ppt_x</p:attrName>
                                        </p:attrNameLst>
                                      </p:cBhvr>
                                      <p:tavLst>
                                        <p:tav tm="0">
                                          <p:val>
                                            <p:strVal val="#ppt_x"/>
                                          </p:val>
                                        </p:tav>
                                        <p:tav tm="100000">
                                          <p:val>
                                            <p:strVal val="#ppt_x"/>
                                          </p:val>
                                        </p:tav>
                                      </p:tavLst>
                                    </p:anim>
                                    <p:anim calcmode="lin" valueType="num">
                                      <p:cBhvr>
                                        <p:cTn id="9" dur="1000" fill="hold"/>
                                        <p:tgtEl>
                                          <p:spTgt spid="84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circle(in)">
                                      <p:cBhvr>
                                        <p:cTn id="14" dur="2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55">
                                            <p:txEl>
                                              <p:pRg st="0" end="0"/>
                                            </p:txEl>
                                          </p:spTgt>
                                        </p:tgtEl>
                                        <p:attrNameLst>
                                          <p:attrName>style.visibility</p:attrName>
                                        </p:attrNameLst>
                                      </p:cBhvr>
                                      <p:to>
                                        <p:strVal val="visible"/>
                                      </p:to>
                                    </p:set>
                                    <p:anim calcmode="lin" valueType="num">
                                      <p:cBhvr additive="base">
                                        <p:cTn id="19" dur="500" fill="hold"/>
                                        <p:tgtEl>
                                          <p:spTgt spid="85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55">
                                            <p:txEl>
                                              <p:pRg st="1" end="1"/>
                                            </p:txEl>
                                          </p:spTgt>
                                        </p:tgtEl>
                                        <p:attrNameLst>
                                          <p:attrName>style.visibility</p:attrName>
                                        </p:attrNameLst>
                                      </p:cBhvr>
                                      <p:to>
                                        <p:strVal val="visible"/>
                                      </p:to>
                                    </p:set>
                                    <p:anim calcmode="lin" valueType="num">
                                      <p:cBhvr additive="base">
                                        <p:cTn id="25" dur="500" fill="hold"/>
                                        <p:tgtEl>
                                          <p:spTgt spid="85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55">
                                            <p:txEl>
                                              <p:pRg st="2" end="2"/>
                                            </p:txEl>
                                          </p:spTgt>
                                        </p:tgtEl>
                                        <p:attrNameLst>
                                          <p:attrName>style.visibility</p:attrName>
                                        </p:attrNameLst>
                                      </p:cBhvr>
                                      <p:to>
                                        <p:strVal val="visible"/>
                                      </p:to>
                                    </p:set>
                                    <p:anim calcmode="lin" valueType="num">
                                      <p:cBhvr additive="base">
                                        <p:cTn id="31" dur="500" fill="hold"/>
                                        <p:tgtEl>
                                          <p:spTgt spid="85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55">
                                            <p:txEl>
                                              <p:pRg st="3" end="3"/>
                                            </p:txEl>
                                          </p:spTgt>
                                        </p:tgtEl>
                                        <p:attrNameLst>
                                          <p:attrName>style.visibility</p:attrName>
                                        </p:attrNameLst>
                                      </p:cBhvr>
                                      <p:to>
                                        <p:strVal val="visible"/>
                                      </p:to>
                                    </p:set>
                                    <p:anim calcmode="lin" valueType="num">
                                      <p:cBhvr additive="base">
                                        <p:cTn id="37" dur="500" fill="hold"/>
                                        <p:tgtEl>
                                          <p:spTgt spid="855">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3"/>
                                        </p:tgtEl>
                                        <p:attrNameLst>
                                          <p:attrName>style.visibility</p:attrName>
                                        </p:attrNameLst>
                                      </p:cBhvr>
                                      <p:to>
                                        <p:strVal val="visible"/>
                                      </p:to>
                                    </p:set>
                                    <p:anim calcmode="lin" valueType="num">
                                      <p:cBhvr additive="base">
                                        <p:cTn id="43" dur="500" fill="hold"/>
                                        <p:tgtEl>
                                          <p:spTgt spid="53"/>
                                        </p:tgtEl>
                                        <p:attrNameLst>
                                          <p:attrName>ppt_x</p:attrName>
                                        </p:attrNameLst>
                                      </p:cBhvr>
                                      <p:tavLst>
                                        <p:tav tm="0">
                                          <p:val>
                                            <p:strVal val="#ppt_x"/>
                                          </p:val>
                                        </p:tav>
                                        <p:tav tm="100000">
                                          <p:val>
                                            <p:strVal val="#ppt_x"/>
                                          </p:val>
                                        </p:tav>
                                      </p:tavLst>
                                    </p:anim>
                                    <p:anim calcmode="lin" valueType="num">
                                      <p:cBhvr additive="base">
                                        <p:cTn id="44"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down)">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6" presetClass="entr" presetSubtype="16" fill="hold" grpId="0" nodeType="clickEffect">
                                  <p:stCondLst>
                                    <p:cond delay="0"/>
                                  </p:stCondLst>
                                  <p:childTnLst>
                                    <p:set>
                                      <p:cBhvr>
                                        <p:cTn id="53" dur="1" fill="hold">
                                          <p:stCondLst>
                                            <p:cond delay="0"/>
                                          </p:stCondLst>
                                        </p:cTn>
                                        <p:tgtEl>
                                          <p:spTgt spid="54"/>
                                        </p:tgtEl>
                                        <p:attrNameLst>
                                          <p:attrName>style.visibility</p:attrName>
                                        </p:attrNameLst>
                                      </p:cBhvr>
                                      <p:to>
                                        <p:strVal val="visible"/>
                                      </p:to>
                                    </p:set>
                                    <p:animEffect transition="in" filter="circle(in)">
                                      <p:cBhvr>
                                        <p:cTn id="54" dur="2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849" grpId="0"/>
      <p:bldP spid="855" grpId="0" build="p"/>
      <p:bldP spid="53" grpId="0"/>
      <p:bldP spid="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4"/>
        <p:cNvGrpSpPr/>
        <p:nvPr/>
      </p:nvGrpSpPr>
      <p:grpSpPr>
        <a:xfrm>
          <a:off x="0" y="0"/>
          <a:ext cx="0" cy="0"/>
          <a:chOff x="0" y="0"/>
          <a:chExt cx="0" cy="0"/>
        </a:xfrm>
      </p:grpSpPr>
      <p:sp>
        <p:nvSpPr>
          <p:cNvPr id="8" name="Oval 7"/>
          <p:cNvSpPr/>
          <p:nvPr/>
        </p:nvSpPr>
        <p:spPr>
          <a:xfrm>
            <a:off x="5217948" y="1685389"/>
            <a:ext cx="4061339" cy="2004772"/>
          </a:xfrm>
          <a:prstGeom prst="ellipse">
            <a:avLst/>
          </a:prstGeom>
          <a:solidFill>
            <a:schemeClr val="tx1">
              <a:lumMod val="40000"/>
              <a:lumOff val="6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vi-VN"/>
          </a:p>
        </p:txBody>
      </p:sp>
      <p:sp>
        <p:nvSpPr>
          <p:cNvPr id="7" name="Rectangle 6"/>
          <p:cNvSpPr/>
          <p:nvPr/>
        </p:nvSpPr>
        <p:spPr>
          <a:xfrm>
            <a:off x="0" y="1012612"/>
            <a:ext cx="4355976" cy="405786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pSp>
        <p:nvGrpSpPr>
          <p:cNvPr id="1125" name="Google Shape;1125;p37"/>
          <p:cNvGrpSpPr/>
          <p:nvPr/>
        </p:nvGrpSpPr>
        <p:grpSpPr>
          <a:xfrm flipH="1">
            <a:off x="720038" y="934475"/>
            <a:ext cx="2315769" cy="176025"/>
            <a:chOff x="4345425" y="2175475"/>
            <a:chExt cx="800750" cy="176025"/>
          </a:xfrm>
        </p:grpSpPr>
        <p:sp>
          <p:nvSpPr>
            <p:cNvPr id="1126" name="Google Shape;1126;p37"/>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37"/>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4" name="Google Shape;1134;p37"/>
          <p:cNvSpPr/>
          <p:nvPr/>
        </p:nvSpPr>
        <p:spPr>
          <a:xfrm rot="1531509">
            <a:off x="3327379" y="588088"/>
            <a:ext cx="740151" cy="406785"/>
          </a:xfrm>
          <a:custGeom>
            <a:avLst/>
            <a:gdLst/>
            <a:ahLst/>
            <a:cxnLst/>
            <a:rect l="l" t="t" r="r" b="b"/>
            <a:pathLst>
              <a:path w="17773" h="9768" extrusionOk="0">
                <a:moveTo>
                  <a:pt x="3304" y="1"/>
                </a:moveTo>
                <a:cubicBezTo>
                  <a:pt x="3172" y="1"/>
                  <a:pt x="3045" y="62"/>
                  <a:pt x="2971" y="211"/>
                </a:cubicBezTo>
                <a:cubicBezTo>
                  <a:pt x="2857" y="439"/>
                  <a:pt x="2743" y="690"/>
                  <a:pt x="2629" y="918"/>
                </a:cubicBezTo>
                <a:cubicBezTo>
                  <a:pt x="2629" y="941"/>
                  <a:pt x="2606" y="964"/>
                  <a:pt x="2583" y="1009"/>
                </a:cubicBezTo>
                <a:cubicBezTo>
                  <a:pt x="2058" y="2105"/>
                  <a:pt x="1510" y="3201"/>
                  <a:pt x="985" y="4296"/>
                </a:cubicBezTo>
                <a:cubicBezTo>
                  <a:pt x="985" y="4319"/>
                  <a:pt x="985" y="4319"/>
                  <a:pt x="985" y="4319"/>
                </a:cubicBezTo>
                <a:cubicBezTo>
                  <a:pt x="825" y="4593"/>
                  <a:pt x="643" y="4844"/>
                  <a:pt x="483" y="5118"/>
                </a:cubicBezTo>
                <a:cubicBezTo>
                  <a:pt x="369" y="5209"/>
                  <a:pt x="255" y="5323"/>
                  <a:pt x="141" y="5438"/>
                </a:cubicBezTo>
                <a:cubicBezTo>
                  <a:pt x="49" y="5529"/>
                  <a:pt x="49" y="5643"/>
                  <a:pt x="95" y="5711"/>
                </a:cubicBezTo>
                <a:cubicBezTo>
                  <a:pt x="0" y="5996"/>
                  <a:pt x="173" y="6327"/>
                  <a:pt x="469" y="6327"/>
                </a:cubicBezTo>
                <a:cubicBezTo>
                  <a:pt x="530" y="6327"/>
                  <a:pt x="596" y="6313"/>
                  <a:pt x="666" y="6282"/>
                </a:cubicBezTo>
                <a:cubicBezTo>
                  <a:pt x="711" y="6259"/>
                  <a:pt x="757" y="6236"/>
                  <a:pt x="803" y="6214"/>
                </a:cubicBezTo>
                <a:lnTo>
                  <a:pt x="917" y="6214"/>
                </a:lnTo>
                <a:cubicBezTo>
                  <a:pt x="962" y="6282"/>
                  <a:pt x="1031" y="6328"/>
                  <a:pt x="1122" y="6328"/>
                </a:cubicBezTo>
                <a:lnTo>
                  <a:pt x="3336" y="6830"/>
                </a:lnTo>
                <a:lnTo>
                  <a:pt x="3519" y="6830"/>
                </a:lnTo>
                <a:cubicBezTo>
                  <a:pt x="3633" y="6853"/>
                  <a:pt x="3770" y="6898"/>
                  <a:pt x="3907" y="6944"/>
                </a:cubicBezTo>
                <a:cubicBezTo>
                  <a:pt x="3951" y="6957"/>
                  <a:pt x="3993" y="6962"/>
                  <a:pt x="4033" y="6962"/>
                </a:cubicBezTo>
                <a:cubicBezTo>
                  <a:pt x="4427" y="6962"/>
                  <a:pt x="4601" y="6396"/>
                  <a:pt x="4249" y="6168"/>
                </a:cubicBezTo>
                <a:cubicBezTo>
                  <a:pt x="4500" y="6145"/>
                  <a:pt x="4592" y="5757"/>
                  <a:pt x="4318" y="5666"/>
                </a:cubicBezTo>
                <a:cubicBezTo>
                  <a:pt x="3861" y="5529"/>
                  <a:pt x="3405" y="5438"/>
                  <a:pt x="2971" y="5346"/>
                </a:cubicBezTo>
                <a:cubicBezTo>
                  <a:pt x="4744" y="4737"/>
                  <a:pt x="6686" y="4321"/>
                  <a:pt x="8540" y="4321"/>
                </a:cubicBezTo>
                <a:cubicBezTo>
                  <a:pt x="9811" y="4321"/>
                  <a:pt x="11041" y="4517"/>
                  <a:pt x="12147" y="4981"/>
                </a:cubicBezTo>
                <a:cubicBezTo>
                  <a:pt x="13311" y="5780"/>
                  <a:pt x="14292" y="6830"/>
                  <a:pt x="15228" y="7971"/>
                </a:cubicBezTo>
                <a:cubicBezTo>
                  <a:pt x="14886" y="7925"/>
                  <a:pt x="14543" y="7857"/>
                  <a:pt x="14201" y="7789"/>
                </a:cubicBezTo>
                <a:cubicBezTo>
                  <a:pt x="13767" y="7674"/>
                  <a:pt x="13356" y="7560"/>
                  <a:pt x="12923" y="7446"/>
                </a:cubicBezTo>
                <a:cubicBezTo>
                  <a:pt x="12881" y="7434"/>
                  <a:pt x="12839" y="7428"/>
                  <a:pt x="12799" y="7428"/>
                </a:cubicBezTo>
                <a:cubicBezTo>
                  <a:pt x="12406" y="7428"/>
                  <a:pt x="12143" y="7994"/>
                  <a:pt x="12558" y="8222"/>
                </a:cubicBezTo>
                <a:cubicBezTo>
                  <a:pt x="13790" y="8930"/>
                  <a:pt x="15046" y="9432"/>
                  <a:pt x="16438" y="9751"/>
                </a:cubicBezTo>
                <a:cubicBezTo>
                  <a:pt x="16480" y="9762"/>
                  <a:pt x="16522" y="9767"/>
                  <a:pt x="16563" y="9767"/>
                </a:cubicBezTo>
                <a:cubicBezTo>
                  <a:pt x="16785" y="9767"/>
                  <a:pt x="16970" y="9614"/>
                  <a:pt x="17009" y="9363"/>
                </a:cubicBezTo>
                <a:cubicBezTo>
                  <a:pt x="17009" y="9227"/>
                  <a:pt x="17031" y="9090"/>
                  <a:pt x="17054" y="8953"/>
                </a:cubicBezTo>
                <a:cubicBezTo>
                  <a:pt x="17123" y="8907"/>
                  <a:pt x="17191" y="8838"/>
                  <a:pt x="17237" y="8770"/>
                </a:cubicBezTo>
                <a:cubicBezTo>
                  <a:pt x="17351" y="8724"/>
                  <a:pt x="17465" y="8587"/>
                  <a:pt x="17488" y="8405"/>
                </a:cubicBezTo>
                <a:cubicBezTo>
                  <a:pt x="17556" y="7903"/>
                  <a:pt x="17533" y="7469"/>
                  <a:pt x="17442" y="7035"/>
                </a:cubicBezTo>
                <a:cubicBezTo>
                  <a:pt x="17442" y="6077"/>
                  <a:pt x="17533" y="5141"/>
                  <a:pt x="17716" y="4205"/>
                </a:cubicBezTo>
                <a:cubicBezTo>
                  <a:pt x="17773" y="3866"/>
                  <a:pt x="17480" y="3632"/>
                  <a:pt x="17227" y="3632"/>
                </a:cubicBezTo>
                <a:cubicBezTo>
                  <a:pt x="17071" y="3632"/>
                  <a:pt x="16929" y="3722"/>
                  <a:pt x="16894" y="3931"/>
                </a:cubicBezTo>
                <a:cubicBezTo>
                  <a:pt x="16780" y="4502"/>
                  <a:pt x="16689" y="5095"/>
                  <a:pt x="16598" y="5666"/>
                </a:cubicBezTo>
                <a:cubicBezTo>
                  <a:pt x="16324" y="5711"/>
                  <a:pt x="16073" y="5963"/>
                  <a:pt x="16232" y="6282"/>
                </a:cubicBezTo>
                <a:cubicBezTo>
                  <a:pt x="16324" y="6442"/>
                  <a:pt x="16392" y="6579"/>
                  <a:pt x="16438" y="6716"/>
                </a:cubicBezTo>
                <a:cubicBezTo>
                  <a:pt x="16415" y="6853"/>
                  <a:pt x="16415" y="6990"/>
                  <a:pt x="16392" y="7127"/>
                </a:cubicBezTo>
                <a:cubicBezTo>
                  <a:pt x="15160" y="5506"/>
                  <a:pt x="13585" y="4410"/>
                  <a:pt x="11827" y="3794"/>
                </a:cubicBezTo>
                <a:cubicBezTo>
                  <a:pt x="10960" y="3292"/>
                  <a:pt x="9978" y="2927"/>
                  <a:pt x="8883" y="2721"/>
                </a:cubicBezTo>
                <a:cubicBezTo>
                  <a:pt x="8296" y="2610"/>
                  <a:pt x="7705" y="2556"/>
                  <a:pt x="7117" y="2556"/>
                </a:cubicBezTo>
                <a:cubicBezTo>
                  <a:pt x="5416" y="2556"/>
                  <a:pt x="3739" y="3009"/>
                  <a:pt x="2263" y="3840"/>
                </a:cubicBezTo>
                <a:cubicBezTo>
                  <a:pt x="2377" y="3634"/>
                  <a:pt x="2492" y="3429"/>
                  <a:pt x="2583" y="3201"/>
                </a:cubicBezTo>
                <a:cubicBezTo>
                  <a:pt x="2857" y="2813"/>
                  <a:pt x="3062" y="2356"/>
                  <a:pt x="3222" y="1900"/>
                </a:cubicBezTo>
                <a:cubicBezTo>
                  <a:pt x="3405" y="1466"/>
                  <a:pt x="3587" y="1032"/>
                  <a:pt x="3770" y="576"/>
                </a:cubicBezTo>
                <a:cubicBezTo>
                  <a:pt x="3878" y="267"/>
                  <a:pt x="3580" y="1"/>
                  <a:pt x="33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5" name="Google Shape;1135;p37"/>
          <p:cNvGrpSpPr/>
          <p:nvPr/>
        </p:nvGrpSpPr>
        <p:grpSpPr>
          <a:xfrm rot="1123295">
            <a:off x="282204" y="504667"/>
            <a:ext cx="875669" cy="585337"/>
            <a:chOff x="4345425" y="2175475"/>
            <a:chExt cx="800750" cy="176025"/>
          </a:xfrm>
        </p:grpSpPr>
        <p:sp>
          <p:nvSpPr>
            <p:cNvPr id="1136" name="Google Shape;1136;p37"/>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37"/>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8" name="Google Shape;1138;p37"/>
          <p:cNvGrpSpPr/>
          <p:nvPr/>
        </p:nvGrpSpPr>
        <p:grpSpPr>
          <a:xfrm rot="1171993">
            <a:off x="6696094" y="677779"/>
            <a:ext cx="972338" cy="585346"/>
            <a:chOff x="4345425" y="2175475"/>
            <a:chExt cx="800750" cy="176025"/>
          </a:xfrm>
        </p:grpSpPr>
        <p:sp>
          <p:nvSpPr>
            <p:cNvPr id="1139" name="Google Shape;1139;p37"/>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37"/>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1" name="Google Shape;1141;p37"/>
          <p:cNvSpPr txBox="1">
            <a:spLocks noGrp="1"/>
          </p:cNvSpPr>
          <p:nvPr>
            <p:ph type="title"/>
          </p:nvPr>
        </p:nvSpPr>
        <p:spPr>
          <a:xfrm>
            <a:off x="720000" y="540000"/>
            <a:ext cx="1475736" cy="414925"/>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vi-VN" dirty="0" smtClean="0"/>
              <a:t>Bài 3: </a:t>
            </a:r>
            <a:endParaRPr dirty="0"/>
          </a:p>
        </p:txBody>
      </p:sp>
      <p:grpSp>
        <p:nvGrpSpPr>
          <p:cNvPr id="1142" name="Google Shape;1142;p37"/>
          <p:cNvGrpSpPr/>
          <p:nvPr/>
        </p:nvGrpSpPr>
        <p:grpSpPr>
          <a:xfrm rot="1171993">
            <a:off x="5938021" y="536863"/>
            <a:ext cx="972338" cy="585346"/>
            <a:chOff x="4345425" y="2175475"/>
            <a:chExt cx="800750" cy="176025"/>
          </a:xfrm>
        </p:grpSpPr>
        <p:sp>
          <p:nvSpPr>
            <p:cNvPr id="1143" name="Google Shape;1143;p37"/>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37"/>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8" name="Google Shape;1148;p37"/>
          <p:cNvSpPr txBox="1">
            <a:spLocks noGrp="1"/>
          </p:cNvSpPr>
          <p:nvPr>
            <p:ph type="subTitle" idx="4"/>
          </p:nvPr>
        </p:nvSpPr>
        <p:spPr>
          <a:xfrm>
            <a:off x="0" y="1158813"/>
            <a:ext cx="4238021" cy="3911664"/>
          </a:xfrm>
          <a:prstGeom prst="rect">
            <a:avLst/>
          </a:prstGeom>
        </p:spPr>
        <p:txBody>
          <a:bodyPr spcFirstLastPara="1" wrap="square" lIns="91425" tIns="91425" rIns="91425" bIns="91425" anchor="t" anchorCtr="0">
            <a:noAutofit/>
          </a:bodyPr>
          <a:lstStyle/>
          <a:p>
            <a:pPr lvl="0" indent="-457200">
              <a:lnSpc>
                <a:spcPct val="150000"/>
              </a:lnSpc>
              <a:buAutoNum type="alphaLcParenR"/>
            </a:pPr>
            <a:r>
              <a:rPr lang="vi-VN" sz="1800" dirty="0">
                <a:solidFill>
                  <a:schemeClr val="tx1">
                    <a:lumMod val="50000"/>
                  </a:schemeClr>
                </a:solidFill>
                <a:latin typeface="+mj-lt"/>
              </a:rPr>
              <a:t>Ta có ƯCLN(18, 30) = 6. </a:t>
            </a:r>
            <a:r>
              <a:rPr lang="vi-VN" sz="1800" dirty="0" smtClean="0">
                <a:solidFill>
                  <a:schemeClr val="tx1">
                    <a:lumMod val="50000"/>
                  </a:schemeClr>
                </a:solidFill>
                <a:latin typeface="+mj-lt"/>
              </a:rPr>
              <a:t>Hãy </a:t>
            </a:r>
            <a:r>
              <a:rPr lang="vi-VN" sz="1800" dirty="0">
                <a:solidFill>
                  <a:schemeClr val="tx1">
                    <a:lumMod val="50000"/>
                  </a:schemeClr>
                </a:solidFill>
                <a:latin typeface="+mj-lt"/>
              </a:rPr>
              <a:t>viết tập hợp A các ước của 6. Nêu nhận xét về tập hợp ƯC(18, 30) và tập hợp A. </a:t>
            </a:r>
          </a:p>
          <a:p>
            <a:pPr lvl="0" indent="-457200">
              <a:lnSpc>
                <a:spcPct val="150000"/>
              </a:lnSpc>
              <a:buAutoNum type="alphaLcParenR"/>
            </a:pPr>
            <a:r>
              <a:rPr lang="vi-VN" sz="1800" dirty="0">
                <a:solidFill>
                  <a:schemeClr val="tx1">
                    <a:lumMod val="50000"/>
                  </a:schemeClr>
                </a:solidFill>
                <a:latin typeface="+mj-lt"/>
              </a:rPr>
              <a:t>Cho hai số a và b. Để tìm tập </a:t>
            </a:r>
            <a:r>
              <a:rPr lang="vi-VN" sz="1800" dirty="0" smtClean="0">
                <a:solidFill>
                  <a:schemeClr val="tx1">
                    <a:lumMod val="50000"/>
                  </a:schemeClr>
                </a:solidFill>
                <a:latin typeface="+mj-lt"/>
              </a:rPr>
              <a:t>hợp     ƯC (</a:t>
            </a:r>
            <a:r>
              <a:rPr lang="vi-VN" sz="1800" dirty="0">
                <a:solidFill>
                  <a:schemeClr val="tx1">
                    <a:lumMod val="50000"/>
                  </a:schemeClr>
                </a:solidFill>
                <a:latin typeface="+mj-lt"/>
              </a:rPr>
              <a:t>a, b), ta có thể tìm tập hợp các ước của ƯCLN(a, b). Hãy tìm ƯCLN rồi tìm tập hợp các ước chung của:</a:t>
            </a:r>
          </a:p>
          <a:p>
            <a:pPr marL="0" lvl="0" indent="0">
              <a:lnSpc>
                <a:spcPct val="150000"/>
              </a:lnSpc>
            </a:pPr>
            <a:r>
              <a:rPr lang="vi-VN" sz="1800" dirty="0">
                <a:solidFill>
                  <a:schemeClr val="tx1">
                    <a:lumMod val="50000"/>
                  </a:schemeClr>
                </a:solidFill>
                <a:latin typeface="+mj-lt"/>
              </a:rPr>
              <a:t>   </a:t>
            </a:r>
            <a:r>
              <a:rPr lang="vi-VN" sz="1800" dirty="0" smtClean="0">
                <a:solidFill>
                  <a:schemeClr val="tx1">
                    <a:lumMod val="50000"/>
                  </a:schemeClr>
                </a:solidFill>
                <a:latin typeface="+mj-lt"/>
              </a:rPr>
              <a:t>         </a:t>
            </a:r>
            <a:r>
              <a:rPr lang="vi-VN" sz="1800" dirty="0">
                <a:solidFill>
                  <a:schemeClr val="tx1">
                    <a:lumMod val="50000"/>
                  </a:schemeClr>
                </a:solidFill>
                <a:latin typeface="+mj-lt"/>
              </a:rPr>
              <a:t>i. 24 và 30;      ii. 42 và 98;       </a:t>
            </a:r>
            <a:endParaRPr lang="vi-VN" sz="1800" dirty="0" smtClean="0">
              <a:solidFill>
                <a:schemeClr val="tx1">
                  <a:lumMod val="50000"/>
                </a:schemeClr>
              </a:solidFill>
              <a:latin typeface="+mj-lt"/>
            </a:endParaRPr>
          </a:p>
          <a:p>
            <a:pPr marL="0" lvl="0" indent="0">
              <a:lnSpc>
                <a:spcPct val="150000"/>
              </a:lnSpc>
            </a:pPr>
            <a:r>
              <a:rPr lang="vi-VN" sz="1800" dirty="0">
                <a:solidFill>
                  <a:schemeClr val="tx1">
                    <a:lumMod val="50000"/>
                  </a:schemeClr>
                </a:solidFill>
                <a:latin typeface="+mj-lt"/>
              </a:rPr>
              <a:t> </a:t>
            </a:r>
            <a:r>
              <a:rPr lang="vi-VN" sz="1800" dirty="0" smtClean="0">
                <a:solidFill>
                  <a:schemeClr val="tx1">
                    <a:lumMod val="50000"/>
                  </a:schemeClr>
                </a:solidFill>
                <a:latin typeface="+mj-lt"/>
              </a:rPr>
              <a:t>            ii</a:t>
            </a:r>
            <a:r>
              <a:rPr lang="vi-VN" sz="1800" dirty="0">
                <a:solidFill>
                  <a:schemeClr val="tx1">
                    <a:lumMod val="50000"/>
                  </a:schemeClr>
                </a:solidFill>
                <a:latin typeface="+mj-lt"/>
              </a:rPr>
              <a:t>. 180 và 234.</a:t>
            </a:r>
          </a:p>
        </p:txBody>
      </p:sp>
      <p:grpSp>
        <p:nvGrpSpPr>
          <p:cNvPr id="1151" name="Google Shape;1151;p37"/>
          <p:cNvGrpSpPr/>
          <p:nvPr/>
        </p:nvGrpSpPr>
        <p:grpSpPr>
          <a:xfrm rot="2061578">
            <a:off x="7778245" y="309324"/>
            <a:ext cx="843208" cy="402216"/>
            <a:chOff x="-583650" y="3109250"/>
            <a:chExt cx="570275" cy="272025"/>
          </a:xfrm>
        </p:grpSpPr>
        <p:sp>
          <p:nvSpPr>
            <p:cNvPr id="1152" name="Google Shape;1152;p37"/>
            <p:cNvSpPr/>
            <p:nvPr/>
          </p:nvSpPr>
          <p:spPr>
            <a:xfrm>
              <a:off x="-583650" y="3186975"/>
              <a:ext cx="570275" cy="194300"/>
            </a:xfrm>
            <a:custGeom>
              <a:avLst/>
              <a:gdLst/>
              <a:ahLst/>
              <a:cxnLst/>
              <a:rect l="l" t="t" r="r" b="b"/>
              <a:pathLst>
                <a:path w="22811" h="7772" extrusionOk="0">
                  <a:moveTo>
                    <a:pt x="22543" y="6377"/>
                  </a:moveTo>
                  <a:lnTo>
                    <a:pt x="22543" y="6377"/>
                  </a:lnTo>
                  <a:cubicBezTo>
                    <a:pt x="22536" y="6381"/>
                    <a:pt x="22532" y="6384"/>
                    <a:pt x="22525" y="6384"/>
                  </a:cubicBezTo>
                  <a:cubicBezTo>
                    <a:pt x="22190" y="6488"/>
                    <a:pt x="21851" y="6580"/>
                    <a:pt x="21513" y="6669"/>
                  </a:cubicBezTo>
                  <a:cubicBezTo>
                    <a:pt x="21762" y="6905"/>
                    <a:pt x="22083" y="7030"/>
                    <a:pt x="22322" y="7030"/>
                  </a:cubicBezTo>
                  <a:cubicBezTo>
                    <a:pt x="22632" y="7030"/>
                    <a:pt x="22810" y="6822"/>
                    <a:pt x="22543" y="6377"/>
                  </a:cubicBezTo>
                  <a:close/>
                  <a:moveTo>
                    <a:pt x="12021" y="1"/>
                  </a:moveTo>
                  <a:cubicBezTo>
                    <a:pt x="9332" y="1"/>
                    <a:pt x="6501" y="875"/>
                    <a:pt x="4639" y="2230"/>
                  </a:cubicBezTo>
                  <a:cubicBezTo>
                    <a:pt x="4539" y="2301"/>
                    <a:pt x="4393" y="2333"/>
                    <a:pt x="4222" y="2333"/>
                  </a:cubicBezTo>
                  <a:cubicBezTo>
                    <a:pt x="3909" y="2333"/>
                    <a:pt x="3520" y="2226"/>
                    <a:pt x="3221" y="2087"/>
                  </a:cubicBezTo>
                  <a:cubicBezTo>
                    <a:pt x="1672" y="3100"/>
                    <a:pt x="860" y="4609"/>
                    <a:pt x="175" y="6448"/>
                  </a:cubicBezTo>
                  <a:cubicBezTo>
                    <a:pt x="0" y="6923"/>
                    <a:pt x="924" y="7771"/>
                    <a:pt x="1455" y="7771"/>
                  </a:cubicBezTo>
                  <a:cubicBezTo>
                    <a:pt x="1605" y="7771"/>
                    <a:pt x="1719" y="7707"/>
                    <a:pt x="1776" y="7553"/>
                  </a:cubicBezTo>
                  <a:cubicBezTo>
                    <a:pt x="2507" y="5593"/>
                    <a:pt x="3345" y="4002"/>
                    <a:pt x="5328" y="3100"/>
                  </a:cubicBezTo>
                  <a:cubicBezTo>
                    <a:pt x="6989" y="2348"/>
                    <a:pt x="8897" y="1905"/>
                    <a:pt x="10687" y="1599"/>
                  </a:cubicBezTo>
                  <a:cubicBezTo>
                    <a:pt x="11486" y="1463"/>
                    <a:pt x="12313" y="1374"/>
                    <a:pt x="13137" y="1374"/>
                  </a:cubicBezTo>
                  <a:cubicBezTo>
                    <a:pt x="14481" y="1374"/>
                    <a:pt x="15814" y="1610"/>
                    <a:pt x="17012" y="2255"/>
                  </a:cubicBezTo>
                  <a:cubicBezTo>
                    <a:pt x="17700" y="2626"/>
                    <a:pt x="18321" y="3100"/>
                    <a:pt x="18888" y="3638"/>
                  </a:cubicBezTo>
                  <a:cubicBezTo>
                    <a:pt x="17733" y="1042"/>
                    <a:pt x="14962" y="1"/>
                    <a:pt x="12021"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37"/>
            <p:cNvSpPr/>
            <p:nvPr/>
          </p:nvSpPr>
          <p:spPr>
            <a:xfrm>
              <a:off x="-198800" y="3109250"/>
              <a:ext cx="181150" cy="265500"/>
            </a:xfrm>
            <a:custGeom>
              <a:avLst/>
              <a:gdLst/>
              <a:ahLst/>
              <a:cxnLst/>
              <a:rect l="l" t="t" r="r" b="b"/>
              <a:pathLst>
                <a:path w="7246" h="10620" extrusionOk="0">
                  <a:moveTo>
                    <a:pt x="3302" y="1"/>
                  </a:moveTo>
                  <a:cubicBezTo>
                    <a:pt x="3137" y="1"/>
                    <a:pt x="3098" y="190"/>
                    <a:pt x="3359" y="697"/>
                  </a:cubicBezTo>
                  <a:cubicBezTo>
                    <a:pt x="3552" y="1067"/>
                    <a:pt x="3733" y="1441"/>
                    <a:pt x="3908" y="1816"/>
                  </a:cubicBezTo>
                  <a:cubicBezTo>
                    <a:pt x="4129" y="1694"/>
                    <a:pt x="4375" y="1588"/>
                    <a:pt x="4585" y="1523"/>
                  </a:cubicBezTo>
                  <a:cubicBezTo>
                    <a:pt x="4467" y="1285"/>
                    <a:pt x="4347" y="1042"/>
                    <a:pt x="4225" y="804"/>
                  </a:cubicBezTo>
                  <a:cubicBezTo>
                    <a:pt x="4008" y="383"/>
                    <a:pt x="3530" y="1"/>
                    <a:pt x="3302" y="1"/>
                  </a:cubicBezTo>
                  <a:close/>
                  <a:moveTo>
                    <a:pt x="6906" y="7874"/>
                  </a:moveTo>
                  <a:cubicBezTo>
                    <a:pt x="6860" y="8145"/>
                    <a:pt x="6743" y="8406"/>
                    <a:pt x="6504" y="8648"/>
                  </a:cubicBezTo>
                  <a:cubicBezTo>
                    <a:pt x="6675" y="8858"/>
                    <a:pt x="6842" y="9069"/>
                    <a:pt x="7006" y="9283"/>
                  </a:cubicBezTo>
                  <a:cubicBezTo>
                    <a:pt x="7064" y="9357"/>
                    <a:pt x="7110" y="9421"/>
                    <a:pt x="7149" y="9486"/>
                  </a:cubicBezTo>
                  <a:cubicBezTo>
                    <a:pt x="7245" y="9429"/>
                    <a:pt x="7214" y="9169"/>
                    <a:pt x="7199" y="9112"/>
                  </a:cubicBezTo>
                  <a:cubicBezTo>
                    <a:pt x="7110" y="8698"/>
                    <a:pt x="7010" y="8284"/>
                    <a:pt x="6906" y="7874"/>
                  </a:cubicBezTo>
                  <a:close/>
                  <a:moveTo>
                    <a:pt x="3979" y="8327"/>
                  </a:moveTo>
                  <a:cubicBezTo>
                    <a:pt x="2742" y="8595"/>
                    <a:pt x="1490" y="8773"/>
                    <a:pt x="217" y="8862"/>
                  </a:cubicBezTo>
                  <a:cubicBezTo>
                    <a:pt x="0" y="8876"/>
                    <a:pt x="14" y="9194"/>
                    <a:pt x="142" y="9550"/>
                  </a:cubicBezTo>
                  <a:cubicBezTo>
                    <a:pt x="324" y="9490"/>
                    <a:pt x="509" y="9447"/>
                    <a:pt x="677" y="9433"/>
                  </a:cubicBezTo>
                  <a:cubicBezTo>
                    <a:pt x="1761" y="9336"/>
                    <a:pt x="2834" y="9194"/>
                    <a:pt x="3904" y="8983"/>
                  </a:cubicBezTo>
                  <a:cubicBezTo>
                    <a:pt x="4044" y="8958"/>
                    <a:pt x="4724" y="8904"/>
                    <a:pt x="5042" y="8798"/>
                  </a:cubicBezTo>
                  <a:cubicBezTo>
                    <a:pt x="4603" y="8748"/>
                    <a:pt x="4129" y="8570"/>
                    <a:pt x="3979" y="8327"/>
                  </a:cubicBezTo>
                  <a:close/>
                  <a:moveTo>
                    <a:pt x="5665" y="9222"/>
                  </a:moveTo>
                  <a:cubicBezTo>
                    <a:pt x="5017" y="9533"/>
                    <a:pt x="4261" y="9678"/>
                    <a:pt x="3605" y="9824"/>
                  </a:cubicBezTo>
                  <a:cubicBezTo>
                    <a:pt x="2606" y="10046"/>
                    <a:pt x="1600" y="10213"/>
                    <a:pt x="588" y="10334"/>
                  </a:cubicBezTo>
                  <a:cubicBezTo>
                    <a:pt x="731" y="10506"/>
                    <a:pt x="884" y="10619"/>
                    <a:pt x="1023" y="10619"/>
                  </a:cubicBezTo>
                  <a:cubicBezTo>
                    <a:pt x="1027" y="10619"/>
                    <a:pt x="1034" y="10619"/>
                    <a:pt x="1037" y="10616"/>
                  </a:cubicBezTo>
                  <a:cubicBezTo>
                    <a:pt x="2767" y="10495"/>
                    <a:pt x="4454" y="10217"/>
                    <a:pt x="6119" y="9778"/>
                  </a:cubicBezTo>
                  <a:cubicBezTo>
                    <a:pt x="6068" y="9732"/>
                    <a:pt x="6022" y="9682"/>
                    <a:pt x="5979" y="9625"/>
                  </a:cubicBezTo>
                  <a:cubicBezTo>
                    <a:pt x="5876" y="9493"/>
                    <a:pt x="5769" y="9357"/>
                    <a:pt x="5665" y="9222"/>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37"/>
            <p:cNvSpPr/>
            <p:nvPr/>
          </p:nvSpPr>
          <p:spPr>
            <a:xfrm>
              <a:off x="-227425" y="3145900"/>
              <a:ext cx="203250" cy="225300"/>
            </a:xfrm>
            <a:custGeom>
              <a:avLst/>
              <a:gdLst/>
              <a:ahLst/>
              <a:cxnLst/>
              <a:rect l="l" t="t" r="r" b="b"/>
              <a:pathLst>
                <a:path w="8130" h="9012" extrusionOk="0">
                  <a:moveTo>
                    <a:pt x="5053" y="350"/>
                  </a:moveTo>
                  <a:cubicBezTo>
                    <a:pt x="4689" y="557"/>
                    <a:pt x="4397" y="814"/>
                    <a:pt x="4472" y="992"/>
                  </a:cubicBezTo>
                  <a:cubicBezTo>
                    <a:pt x="4850" y="1897"/>
                    <a:pt x="5199" y="2825"/>
                    <a:pt x="5502" y="3762"/>
                  </a:cubicBezTo>
                  <a:cubicBezTo>
                    <a:pt x="6101" y="4443"/>
                    <a:pt x="6568" y="5264"/>
                    <a:pt x="6846" y="6237"/>
                  </a:cubicBezTo>
                  <a:cubicBezTo>
                    <a:pt x="6889" y="6287"/>
                    <a:pt x="6935" y="6341"/>
                    <a:pt x="6978" y="6390"/>
                  </a:cubicBezTo>
                  <a:cubicBezTo>
                    <a:pt x="7024" y="6376"/>
                    <a:pt x="7067" y="6362"/>
                    <a:pt x="7110" y="6351"/>
                  </a:cubicBezTo>
                  <a:cubicBezTo>
                    <a:pt x="6632" y="4276"/>
                    <a:pt x="5951" y="2276"/>
                    <a:pt x="5053" y="350"/>
                  </a:cubicBezTo>
                  <a:close/>
                  <a:moveTo>
                    <a:pt x="6069" y="1"/>
                  </a:moveTo>
                  <a:cubicBezTo>
                    <a:pt x="5976" y="1"/>
                    <a:pt x="5859" y="22"/>
                    <a:pt x="5730" y="57"/>
                  </a:cubicBezTo>
                  <a:cubicBezTo>
                    <a:pt x="6718" y="2093"/>
                    <a:pt x="7488" y="4219"/>
                    <a:pt x="8051" y="6408"/>
                  </a:cubicBezTo>
                  <a:cubicBezTo>
                    <a:pt x="8130" y="5909"/>
                    <a:pt x="7966" y="5371"/>
                    <a:pt x="7830" y="4810"/>
                  </a:cubicBezTo>
                  <a:cubicBezTo>
                    <a:pt x="7431" y="3192"/>
                    <a:pt x="6893" y="1619"/>
                    <a:pt x="6251" y="79"/>
                  </a:cubicBezTo>
                  <a:cubicBezTo>
                    <a:pt x="6229" y="22"/>
                    <a:pt x="6162" y="1"/>
                    <a:pt x="6069" y="1"/>
                  </a:cubicBezTo>
                  <a:close/>
                  <a:moveTo>
                    <a:pt x="1287" y="8084"/>
                  </a:moveTo>
                  <a:cubicBezTo>
                    <a:pt x="1012" y="8180"/>
                    <a:pt x="745" y="8323"/>
                    <a:pt x="556" y="8501"/>
                  </a:cubicBezTo>
                  <a:cubicBezTo>
                    <a:pt x="467" y="8584"/>
                    <a:pt x="0" y="9011"/>
                    <a:pt x="364" y="9011"/>
                  </a:cubicBezTo>
                  <a:cubicBezTo>
                    <a:pt x="378" y="9011"/>
                    <a:pt x="396" y="9011"/>
                    <a:pt x="413" y="9008"/>
                  </a:cubicBezTo>
                  <a:cubicBezTo>
                    <a:pt x="856" y="8969"/>
                    <a:pt x="1295" y="8922"/>
                    <a:pt x="1733" y="8868"/>
                  </a:cubicBezTo>
                  <a:cubicBezTo>
                    <a:pt x="1555" y="8658"/>
                    <a:pt x="1387" y="8358"/>
                    <a:pt x="1287" y="8084"/>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7"/>
            <p:cNvSpPr/>
            <p:nvPr/>
          </p:nvSpPr>
          <p:spPr>
            <a:xfrm>
              <a:off x="-56275" y="3301800"/>
              <a:ext cx="3325" cy="4475"/>
            </a:xfrm>
            <a:custGeom>
              <a:avLst/>
              <a:gdLst/>
              <a:ahLst/>
              <a:cxnLst/>
              <a:rect l="l" t="t" r="r" b="b"/>
              <a:pathLst>
                <a:path w="133" h="179" extrusionOk="0">
                  <a:moveTo>
                    <a:pt x="0" y="1"/>
                  </a:moveTo>
                  <a:lnTo>
                    <a:pt x="0" y="1"/>
                  </a:lnTo>
                  <a:cubicBezTo>
                    <a:pt x="18" y="62"/>
                    <a:pt x="33" y="119"/>
                    <a:pt x="47" y="179"/>
                  </a:cubicBezTo>
                  <a:cubicBezTo>
                    <a:pt x="76" y="169"/>
                    <a:pt x="104" y="162"/>
                    <a:pt x="132" y="154"/>
                  </a:cubicBezTo>
                  <a:cubicBezTo>
                    <a:pt x="89" y="105"/>
                    <a:pt x="43" y="51"/>
                    <a:pt x="0"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7"/>
            <p:cNvSpPr/>
            <p:nvPr/>
          </p:nvSpPr>
          <p:spPr>
            <a:xfrm>
              <a:off x="-195250" y="3147325"/>
              <a:ext cx="169125" cy="220300"/>
            </a:xfrm>
            <a:custGeom>
              <a:avLst/>
              <a:gdLst/>
              <a:ahLst/>
              <a:cxnLst/>
              <a:rect l="l" t="t" r="r" b="b"/>
              <a:pathLst>
                <a:path w="6765" h="8812" extrusionOk="0">
                  <a:moveTo>
                    <a:pt x="4443" y="0"/>
                  </a:moveTo>
                  <a:cubicBezTo>
                    <a:pt x="4233" y="65"/>
                    <a:pt x="3987" y="171"/>
                    <a:pt x="3766" y="293"/>
                  </a:cubicBezTo>
                  <a:cubicBezTo>
                    <a:pt x="4664" y="2219"/>
                    <a:pt x="5345" y="4219"/>
                    <a:pt x="5823" y="6294"/>
                  </a:cubicBezTo>
                  <a:cubicBezTo>
                    <a:pt x="5780" y="6305"/>
                    <a:pt x="5737" y="6319"/>
                    <a:pt x="5691" y="6333"/>
                  </a:cubicBezTo>
                  <a:cubicBezTo>
                    <a:pt x="5920" y="6590"/>
                    <a:pt x="6140" y="6858"/>
                    <a:pt x="6362" y="7125"/>
                  </a:cubicBezTo>
                  <a:cubicBezTo>
                    <a:pt x="6601" y="6883"/>
                    <a:pt x="6718" y="6622"/>
                    <a:pt x="6764" y="6351"/>
                  </a:cubicBezTo>
                  <a:cubicBezTo>
                    <a:pt x="6201" y="4162"/>
                    <a:pt x="5431" y="2036"/>
                    <a:pt x="4443" y="0"/>
                  </a:cubicBezTo>
                  <a:close/>
                  <a:moveTo>
                    <a:pt x="4900" y="7275"/>
                  </a:moveTo>
                  <a:cubicBezTo>
                    <a:pt x="4582" y="7381"/>
                    <a:pt x="3902" y="7435"/>
                    <a:pt x="3762" y="7460"/>
                  </a:cubicBezTo>
                  <a:cubicBezTo>
                    <a:pt x="2692" y="7671"/>
                    <a:pt x="1619" y="7813"/>
                    <a:pt x="535" y="7910"/>
                  </a:cubicBezTo>
                  <a:cubicBezTo>
                    <a:pt x="367" y="7924"/>
                    <a:pt x="182" y="7967"/>
                    <a:pt x="0" y="8027"/>
                  </a:cubicBezTo>
                  <a:cubicBezTo>
                    <a:pt x="100" y="8301"/>
                    <a:pt x="268" y="8601"/>
                    <a:pt x="446" y="8811"/>
                  </a:cubicBezTo>
                  <a:cubicBezTo>
                    <a:pt x="1458" y="8690"/>
                    <a:pt x="2464" y="8523"/>
                    <a:pt x="3463" y="8301"/>
                  </a:cubicBezTo>
                  <a:cubicBezTo>
                    <a:pt x="4119" y="8155"/>
                    <a:pt x="4875" y="8010"/>
                    <a:pt x="5523" y="7699"/>
                  </a:cubicBezTo>
                  <a:cubicBezTo>
                    <a:pt x="5416" y="7564"/>
                    <a:pt x="5306" y="7424"/>
                    <a:pt x="5196" y="7286"/>
                  </a:cubicBezTo>
                  <a:lnTo>
                    <a:pt x="5128" y="7286"/>
                  </a:lnTo>
                  <a:cubicBezTo>
                    <a:pt x="5053" y="7286"/>
                    <a:pt x="4978" y="7282"/>
                    <a:pt x="4900" y="7275"/>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37"/>
            <p:cNvSpPr/>
            <p:nvPr/>
          </p:nvSpPr>
          <p:spPr>
            <a:xfrm>
              <a:off x="-65375" y="3305650"/>
              <a:ext cx="29200" cy="34150"/>
            </a:xfrm>
            <a:custGeom>
              <a:avLst/>
              <a:gdLst/>
              <a:ahLst/>
              <a:cxnLst/>
              <a:rect l="l" t="t" r="r" b="b"/>
              <a:pathLst>
                <a:path w="1168" h="1366" extrusionOk="0">
                  <a:moveTo>
                    <a:pt x="496" y="0"/>
                  </a:moveTo>
                  <a:cubicBezTo>
                    <a:pt x="468" y="8"/>
                    <a:pt x="440" y="15"/>
                    <a:pt x="411" y="25"/>
                  </a:cubicBezTo>
                  <a:cubicBezTo>
                    <a:pt x="457" y="204"/>
                    <a:pt x="500" y="389"/>
                    <a:pt x="532" y="578"/>
                  </a:cubicBezTo>
                  <a:cubicBezTo>
                    <a:pt x="578" y="828"/>
                    <a:pt x="333" y="938"/>
                    <a:pt x="1" y="953"/>
                  </a:cubicBezTo>
                  <a:cubicBezTo>
                    <a:pt x="111" y="1091"/>
                    <a:pt x="221" y="1231"/>
                    <a:pt x="328" y="1366"/>
                  </a:cubicBezTo>
                  <a:cubicBezTo>
                    <a:pt x="624" y="1227"/>
                    <a:pt x="899" y="1052"/>
                    <a:pt x="1131" y="828"/>
                  </a:cubicBezTo>
                  <a:cubicBezTo>
                    <a:pt x="1146" y="817"/>
                    <a:pt x="1156" y="806"/>
                    <a:pt x="1167" y="792"/>
                  </a:cubicBezTo>
                  <a:cubicBezTo>
                    <a:pt x="945" y="525"/>
                    <a:pt x="725" y="257"/>
                    <a:pt x="496"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37"/>
            <p:cNvSpPr/>
            <p:nvPr/>
          </p:nvSpPr>
          <p:spPr>
            <a:xfrm>
              <a:off x="-517950" y="3165500"/>
              <a:ext cx="439050" cy="151925"/>
            </a:xfrm>
            <a:custGeom>
              <a:avLst/>
              <a:gdLst/>
              <a:ahLst/>
              <a:cxnLst/>
              <a:rect l="l" t="t" r="r" b="b"/>
              <a:pathLst>
                <a:path w="17562" h="6077" extrusionOk="0">
                  <a:moveTo>
                    <a:pt x="8412" y="1"/>
                  </a:moveTo>
                  <a:cubicBezTo>
                    <a:pt x="5492" y="1"/>
                    <a:pt x="2599" y="667"/>
                    <a:pt x="186" y="2422"/>
                  </a:cubicBezTo>
                  <a:cubicBezTo>
                    <a:pt x="0" y="2561"/>
                    <a:pt x="232" y="2775"/>
                    <a:pt x="593" y="2946"/>
                  </a:cubicBezTo>
                  <a:cubicBezTo>
                    <a:pt x="909" y="2732"/>
                    <a:pt x="1263" y="2543"/>
                    <a:pt x="1651" y="2379"/>
                  </a:cubicBezTo>
                  <a:cubicBezTo>
                    <a:pt x="3759" y="1474"/>
                    <a:pt x="6223" y="932"/>
                    <a:pt x="8497" y="750"/>
                  </a:cubicBezTo>
                  <a:cubicBezTo>
                    <a:pt x="8808" y="725"/>
                    <a:pt x="9108" y="714"/>
                    <a:pt x="9403" y="714"/>
                  </a:cubicBezTo>
                  <a:cubicBezTo>
                    <a:pt x="12752" y="714"/>
                    <a:pt x="15340" y="2265"/>
                    <a:pt x="17562" y="4494"/>
                  </a:cubicBezTo>
                  <a:cubicBezTo>
                    <a:pt x="17430" y="3984"/>
                    <a:pt x="17284" y="3478"/>
                    <a:pt x="17123" y="2978"/>
                  </a:cubicBezTo>
                  <a:cubicBezTo>
                    <a:pt x="15668" y="1327"/>
                    <a:pt x="13418" y="471"/>
                    <a:pt x="11065" y="172"/>
                  </a:cubicBezTo>
                  <a:cubicBezTo>
                    <a:pt x="10188" y="62"/>
                    <a:pt x="9300" y="1"/>
                    <a:pt x="8412" y="1"/>
                  </a:cubicBezTo>
                  <a:close/>
                  <a:moveTo>
                    <a:pt x="16260" y="4497"/>
                  </a:moveTo>
                  <a:lnTo>
                    <a:pt x="16260" y="4497"/>
                  </a:lnTo>
                  <a:cubicBezTo>
                    <a:pt x="16460" y="4939"/>
                    <a:pt x="16609" y="5432"/>
                    <a:pt x="16706" y="5966"/>
                  </a:cubicBezTo>
                  <a:cubicBezTo>
                    <a:pt x="16713" y="6006"/>
                    <a:pt x="16728" y="6042"/>
                    <a:pt x="16745" y="6077"/>
                  </a:cubicBezTo>
                  <a:cubicBezTo>
                    <a:pt x="17016" y="6016"/>
                    <a:pt x="17287" y="5952"/>
                    <a:pt x="17558" y="5888"/>
                  </a:cubicBezTo>
                  <a:cubicBezTo>
                    <a:pt x="17148" y="5400"/>
                    <a:pt x="16720" y="4929"/>
                    <a:pt x="16260" y="4497"/>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7"/>
            <p:cNvSpPr/>
            <p:nvPr/>
          </p:nvSpPr>
          <p:spPr>
            <a:xfrm>
              <a:off x="-503150" y="3183350"/>
              <a:ext cx="432275" cy="129350"/>
            </a:xfrm>
            <a:custGeom>
              <a:avLst/>
              <a:gdLst/>
              <a:ahLst/>
              <a:cxnLst/>
              <a:rect l="l" t="t" r="r" b="b"/>
              <a:pathLst>
                <a:path w="17291" h="5174" extrusionOk="0">
                  <a:moveTo>
                    <a:pt x="8811" y="0"/>
                  </a:moveTo>
                  <a:cubicBezTo>
                    <a:pt x="8516" y="0"/>
                    <a:pt x="8216" y="11"/>
                    <a:pt x="7905" y="36"/>
                  </a:cubicBezTo>
                  <a:cubicBezTo>
                    <a:pt x="5631" y="218"/>
                    <a:pt x="3167" y="760"/>
                    <a:pt x="1059" y="1665"/>
                  </a:cubicBezTo>
                  <a:cubicBezTo>
                    <a:pt x="671" y="1829"/>
                    <a:pt x="317" y="2018"/>
                    <a:pt x="1" y="2232"/>
                  </a:cubicBezTo>
                  <a:cubicBezTo>
                    <a:pt x="300" y="2371"/>
                    <a:pt x="689" y="2478"/>
                    <a:pt x="1002" y="2478"/>
                  </a:cubicBezTo>
                  <a:cubicBezTo>
                    <a:pt x="1173" y="2478"/>
                    <a:pt x="1319" y="2446"/>
                    <a:pt x="1419" y="2375"/>
                  </a:cubicBezTo>
                  <a:cubicBezTo>
                    <a:pt x="3281" y="1020"/>
                    <a:pt x="6112" y="146"/>
                    <a:pt x="8801" y="146"/>
                  </a:cubicBezTo>
                  <a:cubicBezTo>
                    <a:pt x="11742" y="146"/>
                    <a:pt x="14513" y="1187"/>
                    <a:pt x="15668" y="3783"/>
                  </a:cubicBezTo>
                  <a:cubicBezTo>
                    <a:pt x="16128" y="4215"/>
                    <a:pt x="16556" y="4686"/>
                    <a:pt x="16966" y="5174"/>
                  </a:cubicBezTo>
                  <a:cubicBezTo>
                    <a:pt x="17073" y="5145"/>
                    <a:pt x="17184" y="5117"/>
                    <a:pt x="17291" y="5088"/>
                  </a:cubicBezTo>
                  <a:cubicBezTo>
                    <a:pt x="17251" y="4943"/>
                    <a:pt x="17216" y="4807"/>
                    <a:pt x="17202" y="4739"/>
                  </a:cubicBezTo>
                  <a:cubicBezTo>
                    <a:pt x="17130" y="4418"/>
                    <a:pt x="17055" y="4097"/>
                    <a:pt x="16970" y="3780"/>
                  </a:cubicBezTo>
                  <a:cubicBezTo>
                    <a:pt x="14748" y="1551"/>
                    <a:pt x="12160" y="0"/>
                    <a:pt x="8811"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7"/>
            <p:cNvSpPr/>
            <p:nvPr/>
          </p:nvSpPr>
          <p:spPr>
            <a:xfrm>
              <a:off x="-99325" y="3312675"/>
              <a:ext cx="30775" cy="16525"/>
            </a:xfrm>
            <a:custGeom>
              <a:avLst/>
              <a:gdLst/>
              <a:ahLst/>
              <a:cxnLst/>
              <a:rect l="l" t="t" r="r" b="b"/>
              <a:pathLst>
                <a:path w="1231" h="661" extrusionOk="0">
                  <a:moveTo>
                    <a:pt x="813" y="1"/>
                  </a:moveTo>
                  <a:cubicBezTo>
                    <a:pt x="542" y="65"/>
                    <a:pt x="271" y="129"/>
                    <a:pt x="0" y="190"/>
                  </a:cubicBezTo>
                  <a:cubicBezTo>
                    <a:pt x="150" y="433"/>
                    <a:pt x="624" y="611"/>
                    <a:pt x="1063" y="661"/>
                  </a:cubicBezTo>
                  <a:cubicBezTo>
                    <a:pt x="1141" y="632"/>
                    <a:pt x="1199" y="600"/>
                    <a:pt x="1216" y="568"/>
                  </a:cubicBezTo>
                  <a:cubicBezTo>
                    <a:pt x="1223" y="554"/>
                    <a:pt x="1227" y="532"/>
                    <a:pt x="1230" y="511"/>
                  </a:cubicBezTo>
                  <a:cubicBezTo>
                    <a:pt x="1092" y="340"/>
                    <a:pt x="952" y="168"/>
                    <a:pt x="813"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37"/>
            <p:cNvSpPr/>
            <p:nvPr/>
          </p:nvSpPr>
          <p:spPr>
            <a:xfrm>
              <a:off x="-79000" y="3310550"/>
              <a:ext cx="10800" cy="14900"/>
            </a:xfrm>
            <a:custGeom>
              <a:avLst/>
              <a:gdLst/>
              <a:ahLst/>
              <a:cxnLst/>
              <a:rect l="l" t="t" r="r" b="b"/>
              <a:pathLst>
                <a:path w="432" h="596" extrusionOk="0">
                  <a:moveTo>
                    <a:pt x="325" y="0"/>
                  </a:moveTo>
                  <a:cubicBezTo>
                    <a:pt x="218" y="29"/>
                    <a:pt x="107" y="57"/>
                    <a:pt x="0" y="86"/>
                  </a:cubicBezTo>
                  <a:cubicBezTo>
                    <a:pt x="139" y="253"/>
                    <a:pt x="279" y="425"/>
                    <a:pt x="417" y="596"/>
                  </a:cubicBezTo>
                  <a:cubicBezTo>
                    <a:pt x="432" y="464"/>
                    <a:pt x="378" y="218"/>
                    <a:pt x="325"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37"/>
            <p:cNvSpPr/>
            <p:nvPr/>
          </p:nvSpPr>
          <p:spPr>
            <a:xfrm>
              <a:off x="-89900" y="3239950"/>
              <a:ext cx="33650" cy="61875"/>
            </a:xfrm>
            <a:custGeom>
              <a:avLst/>
              <a:gdLst/>
              <a:ahLst/>
              <a:cxnLst/>
              <a:rect l="l" t="t" r="r" b="b"/>
              <a:pathLst>
                <a:path w="1346" h="2475" extrusionOk="0">
                  <a:moveTo>
                    <a:pt x="1" y="0"/>
                  </a:moveTo>
                  <a:lnTo>
                    <a:pt x="1" y="0"/>
                  </a:lnTo>
                  <a:cubicBezTo>
                    <a:pt x="162" y="500"/>
                    <a:pt x="308" y="1006"/>
                    <a:pt x="440" y="1516"/>
                  </a:cubicBezTo>
                  <a:cubicBezTo>
                    <a:pt x="750" y="1823"/>
                    <a:pt x="1049" y="2144"/>
                    <a:pt x="1345" y="2475"/>
                  </a:cubicBezTo>
                  <a:cubicBezTo>
                    <a:pt x="1067" y="1502"/>
                    <a:pt x="600" y="681"/>
                    <a:pt x="1"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7"/>
            <p:cNvSpPr/>
            <p:nvPr/>
          </p:nvSpPr>
          <p:spPr>
            <a:xfrm>
              <a:off x="-78925" y="3277825"/>
              <a:ext cx="23825" cy="32750"/>
            </a:xfrm>
            <a:custGeom>
              <a:avLst/>
              <a:gdLst/>
              <a:ahLst/>
              <a:cxnLst/>
              <a:rect l="l" t="t" r="r" b="b"/>
              <a:pathLst>
                <a:path w="953" h="1310" extrusionOk="0">
                  <a:moveTo>
                    <a:pt x="1" y="1"/>
                  </a:moveTo>
                  <a:lnTo>
                    <a:pt x="1" y="1"/>
                  </a:lnTo>
                  <a:cubicBezTo>
                    <a:pt x="86" y="318"/>
                    <a:pt x="161" y="639"/>
                    <a:pt x="233" y="960"/>
                  </a:cubicBezTo>
                  <a:cubicBezTo>
                    <a:pt x="247" y="1028"/>
                    <a:pt x="282" y="1164"/>
                    <a:pt x="322" y="1309"/>
                  </a:cubicBezTo>
                  <a:cubicBezTo>
                    <a:pt x="532" y="1256"/>
                    <a:pt x="742" y="1199"/>
                    <a:pt x="953" y="1138"/>
                  </a:cubicBezTo>
                  <a:cubicBezTo>
                    <a:pt x="939" y="1078"/>
                    <a:pt x="924" y="1021"/>
                    <a:pt x="906" y="960"/>
                  </a:cubicBezTo>
                  <a:cubicBezTo>
                    <a:pt x="610" y="629"/>
                    <a:pt x="311" y="308"/>
                    <a:pt x="1"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7"/>
            <p:cNvSpPr/>
            <p:nvPr/>
          </p:nvSpPr>
          <p:spPr>
            <a:xfrm>
              <a:off x="-70900" y="3306250"/>
              <a:ext cx="20000" cy="23225"/>
            </a:xfrm>
            <a:custGeom>
              <a:avLst/>
              <a:gdLst/>
              <a:ahLst/>
              <a:cxnLst/>
              <a:rect l="l" t="t" r="r" b="b"/>
              <a:pathLst>
                <a:path w="800" h="929" extrusionOk="0">
                  <a:moveTo>
                    <a:pt x="632" y="1"/>
                  </a:moveTo>
                  <a:cubicBezTo>
                    <a:pt x="421" y="62"/>
                    <a:pt x="211" y="119"/>
                    <a:pt x="1" y="172"/>
                  </a:cubicBezTo>
                  <a:cubicBezTo>
                    <a:pt x="54" y="390"/>
                    <a:pt x="108" y="636"/>
                    <a:pt x="93" y="768"/>
                  </a:cubicBezTo>
                  <a:lnTo>
                    <a:pt x="222" y="929"/>
                  </a:lnTo>
                  <a:cubicBezTo>
                    <a:pt x="554" y="914"/>
                    <a:pt x="799" y="804"/>
                    <a:pt x="753" y="554"/>
                  </a:cubicBezTo>
                  <a:cubicBezTo>
                    <a:pt x="721" y="365"/>
                    <a:pt x="678" y="180"/>
                    <a:pt x="632"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65" name="Google Shape;1165;p37"/>
          <p:cNvGrpSpPr/>
          <p:nvPr/>
        </p:nvGrpSpPr>
        <p:grpSpPr>
          <a:xfrm>
            <a:off x="7840615" y="4679711"/>
            <a:ext cx="1745583" cy="230173"/>
            <a:chOff x="1394800" y="3522000"/>
            <a:chExt cx="1048650" cy="138275"/>
          </a:xfrm>
        </p:grpSpPr>
        <p:sp>
          <p:nvSpPr>
            <p:cNvPr id="1166" name="Google Shape;1166;p37"/>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37"/>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37"/>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7"/>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37"/>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37"/>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37"/>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37"/>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37"/>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mc:AlternateContent xmlns:mc="http://schemas.openxmlformats.org/markup-compatibility/2006">
        <mc:Choice xmlns:a14="http://schemas.microsoft.com/office/drawing/2010/main" Requires="a14">
          <p:sp>
            <p:nvSpPr>
              <p:cNvPr id="5" name="Subtitle 4"/>
              <p:cNvSpPr>
                <a:spLocks noGrp="1"/>
              </p:cNvSpPr>
              <p:nvPr>
                <p:ph type="subTitle" idx="5"/>
              </p:nvPr>
            </p:nvSpPr>
            <p:spPr>
              <a:xfrm>
                <a:off x="5693789" y="2088036"/>
                <a:ext cx="3178129" cy="1199478"/>
              </a:xfrm>
            </p:spPr>
            <p:txBody>
              <a:bodyPr/>
              <a:lstStyle/>
              <a:p>
                <a:r>
                  <a:rPr lang="vi-VN" sz="2000" dirty="0">
                    <a:latin typeface="+mj-lt"/>
                  </a:rPr>
                  <a:t>Rút gọn các phân số sau: </a:t>
                </a:r>
                <a14:m>
                  <m:oMath xmlns:m="http://schemas.openxmlformats.org/officeDocument/2006/math">
                    <m:f>
                      <m:fPr>
                        <m:ctrlPr>
                          <a:rPr lang="vi-VN" sz="2000" i="1">
                            <a:latin typeface="+mj-lt"/>
                          </a:rPr>
                        </m:ctrlPr>
                      </m:fPr>
                      <m:num>
                        <m:r>
                          <a:rPr lang="vi-VN" sz="2000" i="1">
                            <a:latin typeface="+mj-lt"/>
                          </a:rPr>
                          <m:t>28</m:t>
                        </m:r>
                      </m:num>
                      <m:den>
                        <m:r>
                          <a:rPr lang="vi-VN" sz="2000" i="1">
                            <a:latin typeface="+mj-lt"/>
                          </a:rPr>
                          <m:t>42</m:t>
                        </m:r>
                      </m:den>
                    </m:f>
                    <m:r>
                      <a:rPr lang="vi-VN" sz="2000" i="1">
                        <a:latin typeface="+mj-lt"/>
                      </a:rPr>
                      <m:t>, </m:t>
                    </m:r>
                    <m:f>
                      <m:fPr>
                        <m:ctrlPr>
                          <a:rPr lang="vi-VN" sz="2000" i="1">
                            <a:latin typeface="+mj-lt"/>
                          </a:rPr>
                        </m:ctrlPr>
                      </m:fPr>
                      <m:num>
                        <m:r>
                          <a:rPr lang="vi-VN" sz="2000" i="1">
                            <a:latin typeface="+mj-lt"/>
                          </a:rPr>
                          <m:t>60</m:t>
                        </m:r>
                      </m:num>
                      <m:den>
                        <m:r>
                          <a:rPr lang="vi-VN" sz="2000" i="1">
                            <a:latin typeface="+mj-lt"/>
                          </a:rPr>
                          <m:t>135</m:t>
                        </m:r>
                      </m:den>
                    </m:f>
                    <m:r>
                      <a:rPr lang="vi-VN" sz="2000" i="1">
                        <a:latin typeface="+mj-lt"/>
                      </a:rPr>
                      <m:t>,</m:t>
                    </m:r>
                    <m:f>
                      <m:fPr>
                        <m:ctrlPr>
                          <a:rPr lang="vi-VN" sz="2000" i="1">
                            <a:latin typeface="+mj-lt"/>
                          </a:rPr>
                        </m:ctrlPr>
                      </m:fPr>
                      <m:num>
                        <m:r>
                          <a:rPr lang="vi-VN" sz="2000" i="1">
                            <a:latin typeface="+mj-lt"/>
                          </a:rPr>
                          <m:t>288</m:t>
                        </m:r>
                      </m:num>
                      <m:den>
                        <m:r>
                          <a:rPr lang="vi-VN" sz="2000" i="1">
                            <a:latin typeface="+mj-lt"/>
                          </a:rPr>
                          <m:t>180</m:t>
                        </m:r>
                      </m:den>
                    </m:f>
                  </m:oMath>
                </a14:m>
                <a:endParaRPr lang="vi-VN" sz="2000" dirty="0">
                  <a:latin typeface="+mj-lt"/>
                </a:endParaRPr>
              </a:p>
            </p:txBody>
          </p:sp>
        </mc:Choice>
        <mc:Fallback>
          <p:sp>
            <p:nvSpPr>
              <p:cNvPr id="5" name="Subtitle 4"/>
              <p:cNvSpPr>
                <a:spLocks noGrp="1" noRot="1" noChangeAspect="1" noMove="1" noResize="1" noEditPoints="1" noAdjustHandles="1" noChangeArrowheads="1" noChangeShapeType="1" noTextEdit="1"/>
              </p:cNvSpPr>
              <p:nvPr>
                <p:ph type="subTitle" idx="5"/>
              </p:nvPr>
            </p:nvSpPr>
            <p:spPr>
              <a:xfrm>
                <a:off x="5693789" y="2088036"/>
                <a:ext cx="3178129" cy="1199478"/>
              </a:xfrm>
              <a:blipFill rotWithShape="1">
                <a:blip r:embed="rId3"/>
                <a:stretch>
                  <a:fillRect/>
                </a:stretch>
              </a:blipFill>
            </p:spPr>
            <p:txBody>
              <a:bodyPr/>
              <a:lstStyle/>
              <a:p>
                <a:r>
                  <a:rPr lang="vi-VN">
                    <a:noFill/>
                  </a:rPr>
                  <a:t> </a:t>
                </a:r>
              </a:p>
            </p:txBody>
          </p:sp>
        </mc:Fallback>
      </mc:AlternateContent>
      <p:sp>
        <p:nvSpPr>
          <p:cNvPr id="57" name="Google Shape;1361;p42"/>
          <p:cNvSpPr txBox="1">
            <a:spLocks/>
          </p:cNvSpPr>
          <p:nvPr/>
        </p:nvSpPr>
        <p:spPr>
          <a:xfrm>
            <a:off x="6336624" y="540000"/>
            <a:ext cx="1259712" cy="57052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000"/>
              <a:buFont typeface="Itim"/>
              <a:buNone/>
              <a:defRPr sz="3000" b="1" i="0" u="none" strike="noStrike" cap="none">
                <a:solidFill>
                  <a:schemeClr val="dk1"/>
                </a:solidFill>
                <a:latin typeface="Itim"/>
                <a:ea typeface="Itim"/>
                <a:cs typeface="Itim"/>
                <a:sym typeface="Itim"/>
              </a:defRPr>
            </a:lvl1pPr>
            <a:lvl2pPr marR="0" lvl="1" algn="l" rtl="0">
              <a:lnSpc>
                <a:spcPct val="100000"/>
              </a:lnSpc>
              <a:spcBef>
                <a:spcPts val="0"/>
              </a:spcBef>
              <a:spcAft>
                <a:spcPts val="0"/>
              </a:spcAft>
              <a:buClr>
                <a:schemeClr val="dk1"/>
              </a:buClr>
              <a:buSzPts val="2800"/>
              <a:buFont typeface="Itim"/>
              <a:buNone/>
              <a:defRPr sz="2800" b="1" i="0" u="none" strike="noStrike" cap="none">
                <a:solidFill>
                  <a:schemeClr val="dk1"/>
                </a:solidFill>
                <a:latin typeface="Itim"/>
                <a:ea typeface="Itim"/>
                <a:cs typeface="Itim"/>
                <a:sym typeface="Itim"/>
              </a:defRPr>
            </a:lvl2pPr>
            <a:lvl3pPr marR="0" lvl="2" algn="l" rtl="0">
              <a:lnSpc>
                <a:spcPct val="100000"/>
              </a:lnSpc>
              <a:spcBef>
                <a:spcPts val="0"/>
              </a:spcBef>
              <a:spcAft>
                <a:spcPts val="0"/>
              </a:spcAft>
              <a:buClr>
                <a:schemeClr val="dk1"/>
              </a:buClr>
              <a:buSzPts val="2800"/>
              <a:buFont typeface="Itim"/>
              <a:buNone/>
              <a:defRPr sz="2800" b="1" i="0" u="none" strike="noStrike" cap="none">
                <a:solidFill>
                  <a:schemeClr val="dk1"/>
                </a:solidFill>
                <a:latin typeface="Itim"/>
                <a:ea typeface="Itim"/>
                <a:cs typeface="Itim"/>
                <a:sym typeface="Itim"/>
              </a:defRPr>
            </a:lvl3pPr>
            <a:lvl4pPr marR="0" lvl="3" algn="l" rtl="0">
              <a:lnSpc>
                <a:spcPct val="100000"/>
              </a:lnSpc>
              <a:spcBef>
                <a:spcPts val="0"/>
              </a:spcBef>
              <a:spcAft>
                <a:spcPts val="0"/>
              </a:spcAft>
              <a:buClr>
                <a:schemeClr val="dk1"/>
              </a:buClr>
              <a:buSzPts val="2800"/>
              <a:buFont typeface="Itim"/>
              <a:buNone/>
              <a:defRPr sz="2800" b="1" i="0" u="none" strike="noStrike" cap="none">
                <a:solidFill>
                  <a:schemeClr val="dk1"/>
                </a:solidFill>
                <a:latin typeface="Itim"/>
                <a:ea typeface="Itim"/>
                <a:cs typeface="Itim"/>
                <a:sym typeface="Itim"/>
              </a:defRPr>
            </a:lvl4pPr>
            <a:lvl5pPr marR="0" lvl="4" algn="l" rtl="0">
              <a:lnSpc>
                <a:spcPct val="100000"/>
              </a:lnSpc>
              <a:spcBef>
                <a:spcPts val="0"/>
              </a:spcBef>
              <a:spcAft>
                <a:spcPts val="0"/>
              </a:spcAft>
              <a:buClr>
                <a:schemeClr val="dk1"/>
              </a:buClr>
              <a:buSzPts val="2800"/>
              <a:buFont typeface="Itim"/>
              <a:buNone/>
              <a:defRPr sz="2800" b="1" i="0" u="none" strike="noStrike" cap="none">
                <a:solidFill>
                  <a:schemeClr val="dk1"/>
                </a:solidFill>
                <a:latin typeface="Itim"/>
                <a:ea typeface="Itim"/>
                <a:cs typeface="Itim"/>
                <a:sym typeface="Itim"/>
              </a:defRPr>
            </a:lvl5pPr>
            <a:lvl6pPr marR="0" lvl="5" algn="l" rtl="0">
              <a:lnSpc>
                <a:spcPct val="100000"/>
              </a:lnSpc>
              <a:spcBef>
                <a:spcPts val="0"/>
              </a:spcBef>
              <a:spcAft>
                <a:spcPts val="0"/>
              </a:spcAft>
              <a:buClr>
                <a:schemeClr val="dk1"/>
              </a:buClr>
              <a:buSzPts val="2800"/>
              <a:buFont typeface="Itim"/>
              <a:buNone/>
              <a:defRPr sz="2800" b="1" i="0" u="none" strike="noStrike" cap="none">
                <a:solidFill>
                  <a:schemeClr val="dk1"/>
                </a:solidFill>
                <a:latin typeface="Itim"/>
                <a:ea typeface="Itim"/>
                <a:cs typeface="Itim"/>
                <a:sym typeface="Itim"/>
              </a:defRPr>
            </a:lvl6pPr>
            <a:lvl7pPr marR="0" lvl="6" algn="l" rtl="0">
              <a:lnSpc>
                <a:spcPct val="100000"/>
              </a:lnSpc>
              <a:spcBef>
                <a:spcPts val="0"/>
              </a:spcBef>
              <a:spcAft>
                <a:spcPts val="0"/>
              </a:spcAft>
              <a:buClr>
                <a:schemeClr val="dk1"/>
              </a:buClr>
              <a:buSzPts val="2800"/>
              <a:buFont typeface="Itim"/>
              <a:buNone/>
              <a:defRPr sz="2800" b="1" i="0" u="none" strike="noStrike" cap="none">
                <a:solidFill>
                  <a:schemeClr val="dk1"/>
                </a:solidFill>
                <a:latin typeface="Itim"/>
                <a:ea typeface="Itim"/>
                <a:cs typeface="Itim"/>
                <a:sym typeface="Itim"/>
              </a:defRPr>
            </a:lvl7pPr>
            <a:lvl8pPr marR="0" lvl="7" algn="l" rtl="0">
              <a:lnSpc>
                <a:spcPct val="100000"/>
              </a:lnSpc>
              <a:spcBef>
                <a:spcPts val="0"/>
              </a:spcBef>
              <a:spcAft>
                <a:spcPts val="0"/>
              </a:spcAft>
              <a:buClr>
                <a:schemeClr val="dk1"/>
              </a:buClr>
              <a:buSzPts val="2800"/>
              <a:buFont typeface="Itim"/>
              <a:buNone/>
              <a:defRPr sz="2800" b="1" i="0" u="none" strike="noStrike" cap="none">
                <a:solidFill>
                  <a:schemeClr val="dk1"/>
                </a:solidFill>
                <a:latin typeface="Itim"/>
                <a:ea typeface="Itim"/>
                <a:cs typeface="Itim"/>
                <a:sym typeface="Itim"/>
              </a:defRPr>
            </a:lvl8pPr>
            <a:lvl9pPr marR="0" lvl="8" algn="l" rtl="0">
              <a:lnSpc>
                <a:spcPct val="100000"/>
              </a:lnSpc>
              <a:spcBef>
                <a:spcPts val="0"/>
              </a:spcBef>
              <a:spcAft>
                <a:spcPts val="0"/>
              </a:spcAft>
              <a:buClr>
                <a:schemeClr val="dk1"/>
              </a:buClr>
              <a:buSzPts val="2800"/>
              <a:buFont typeface="Itim"/>
              <a:buNone/>
              <a:defRPr sz="2800" b="1" i="0" u="none" strike="noStrike" cap="none">
                <a:solidFill>
                  <a:schemeClr val="dk1"/>
                </a:solidFill>
                <a:latin typeface="Itim"/>
                <a:ea typeface="Itim"/>
                <a:cs typeface="Itim"/>
                <a:sym typeface="Itim"/>
              </a:defRPr>
            </a:lvl9pPr>
          </a:lstStyle>
          <a:p>
            <a:r>
              <a:rPr lang="vi-VN" dirty="0" smtClean="0"/>
              <a:t>Bài 4:</a:t>
            </a:r>
            <a:endParaRPr lang="vi-VN" dirty="0"/>
          </a:p>
        </p:txBody>
      </p:sp>
      <p:grpSp>
        <p:nvGrpSpPr>
          <p:cNvPr id="58" name="Google Shape;1114;p36"/>
          <p:cNvGrpSpPr/>
          <p:nvPr/>
        </p:nvGrpSpPr>
        <p:grpSpPr>
          <a:xfrm rot="1514788">
            <a:off x="7639715" y="3805534"/>
            <a:ext cx="1376274" cy="908487"/>
            <a:chOff x="5248525" y="821375"/>
            <a:chExt cx="1082824" cy="694544"/>
          </a:xfrm>
        </p:grpSpPr>
        <p:sp>
          <p:nvSpPr>
            <p:cNvPr id="59" name="Google Shape;1115;p36"/>
            <p:cNvSpPr/>
            <p:nvPr/>
          </p:nvSpPr>
          <p:spPr>
            <a:xfrm>
              <a:off x="5386964" y="1033865"/>
              <a:ext cx="843217" cy="475585"/>
            </a:xfrm>
            <a:custGeom>
              <a:avLst/>
              <a:gdLst/>
              <a:ahLst/>
              <a:cxnLst/>
              <a:rect l="l" t="t" r="r" b="b"/>
              <a:pathLst>
                <a:path w="24870" h="14027" extrusionOk="0">
                  <a:moveTo>
                    <a:pt x="2110" y="1"/>
                  </a:moveTo>
                  <a:lnTo>
                    <a:pt x="172" y="5463"/>
                  </a:lnTo>
                  <a:lnTo>
                    <a:pt x="0" y="5941"/>
                  </a:lnTo>
                  <a:lnTo>
                    <a:pt x="22760" y="14026"/>
                  </a:lnTo>
                  <a:lnTo>
                    <a:pt x="22995" y="13368"/>
                  </a:lnTo>
                  <a:lnTo>
                    <a:pt x="24870" y="8086"/>
                  </a:lnTo>
                  <a:lnTo>
                    <a:pt x="2110" y="1"/>
                  </a:lnTo>
                  <a:close/>
                </a:path>
              </a:pathLst>
            </a:custGeom>
            <a:solidFill>
              <a:srgbClr val="028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116;p36"/>
            <p:cNvSpPr/>
            <p:nvPr/>
          </p:nvSpPr>
          <p:spPr>
            <a:xfrm>
              <a:off x="5455115" y="824528"/>
              <a:ext cx="851795" cy="486876"/>
            </a:xfrm>
            <a:custGeom>
              <a:avLst/>
              <a:gdLst/>
              <a:ahLst/>
              <a:cxnLst/>
              <a:rect l="l" t="t" r="r" b="b"/>
              <a:pathLst>
                <a:path w="25123" h="14360" extrusionOk="0">
                  <a:moveTo>
                    <a:pt x="2209" y="0"/>
                  </a:moveTo>
                  <a:lnTo>
                    <a:pt x="0" y="6220"/>
                  </a:lnTo>
                  <a:lnTo>
                    <a:pt x="22914" y="14359"/>
                  </a:lnTo>
                  <a:lnTo>
                    <a:pt x="25122" y="8140"/>
                  </a:lnTo>
                  <a:lnTo>
                    <a:pt x="2209" y="0"/>
                  </a:lnTo>
                  <a:close/>
                </a:path>
              </a:pathLst>
            </a:custGeom>
            <a:solidFill>
              <a:srgbClr val="00AF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117;p36"/>
            <p:cNvSpPr/>
            <p:nvPr/>
          </p:nvSpPr>
          <p:spPr>
            <a:xfrm>
              <a:off x="5343564" y="832157"/>
              <a:ext cx="980431" cy="665352"/>
            </a:xfrm>
            <a:custGeom>
              <a:avLst/>
              <a:gdLst/>
              <a:ahLst/>
              <a:cxnLst/>
              <a:rect l="l" t="t" r="r" b="b"/>
              <a:pathLst>
                <a:path w="28917" h="19624" extrusionOk="0">
                  <a:moveTo>
                    <a:pt x="3858" y="0"/>
                  </a:moveTo>
                  <a:lnTo>
                    <a:pt x="0" y="10853"/>
                  </a:lnTo>
                  <a:cubicBezTo>
                    <a:pt x="36" y="10889"/>
                    <a:pt x="72" y="10916"/>
                    <a:pt x="118" y="10934"/>
                  </a:cubicBezTo>
                  <a:lnTo>
                    <a:pt x="1452" y="11412"/>
                  </a:lnTo>
                  <a:lnTo>
                    <a:pt x="3390" y="5950"/>
                  </a:lnTo>
                  <a:lnTo>
                    <a:pt x="5328" y="496"/>
                  </a:lnTo>
                  <a:lnTo>
                    <a:pt x="3994" y="27"/>
                  </a:lnTo>
                  <a:cubicBezTo>
                    <a:pt x="3948" y="18"/>
                    <a:pt x="3903" y="9"/>
                    <a:pt x="3858" y="0"/>
                  </a:cubicBezTo>
                  <a:close/>
                  <a:moveTo>
                    <a:pt x="28061" y="8681"/>
                  </a:moveTo>
                  <a:lnTo>
                    <a:pt x="26150" y="14035"/>
                  </a:lnTo>
                  <a:lnTo>
                    <a:pt x="24275" y="19317"/>
                  </a:lnTo>
                  <a:lnTo>
                    <a:pt x="25140" y="19624"/>
                  </a:lnTo>
                  <a:lnTo>
                    <a:pt x="28917" y="8978"/>
                  </a:lnTo>
                  <a:lnTo>
                    <a:pt x="28061" y="8681"/>
                  </a:lnTo>
                  <a:close/>
                </a:path>
              </a:pathLst>
            </a:custGeom>
            <a:solidFill>
              <a:srgbClr val="AFAC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118;p36"/>
            <p:cNvSpPr/>
            <p:nvPr/>
          </p:nvSpPr>
          <p:spPr>
            <a:xfrm>
              <a:off x="5248525" y="830292"/>
              <a:ext cx="225875" cy="369870"/>
            </a:xfrm>
            <a:custGeom>
              <a:avLst/>
              <a:gdLst/>
              <a:ahLst/>
              <a:cxnLst/>
              <a:rect l="l" t="t" r="r" b="b"/>
              <a:pathLst>
                <a:path w="6662" h="10909" extrusionOk="0">
                  <a:moveTo>
                    <a:pt x="5792" y="0"/>
                  </a:moveTo>
                  <a:cubicBezTo>
                    <a:pt x="3890" y="0"/>
                    <a:pt x="2470" y="856"/>
                    <a:pt x="1550" y="2561"/>
                  </a:cubicBezTo>
                  <a:cubicBezTo>
                    <a:pt x="1019" y="3553"/>
                    <a:pt x="640" y="4607"/>
                    <a:pt x="424" y="5743"/>
                  </a:cubicBezTo>
                  <a:cubicBezTo>
                    <a:pt x="0" y="7934"/>
                    <a:pt x="802" y="9655"/>
                    <a:pt x="2803" y="10908"/>
                  </a:cubicBezTo>
                  <a:lnTo>
                    <a:pt x="6661" y="55"/>
                  </a:lnTo>
                  <a:cubicBezTo>
                    <a:pt x="6361" y="18"/>
                    <a:pt x="6071" y="0"/>
                    <a:pt x="5792"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119;p36"/>
            <p:cNvSpPr/>
            <p:nvPr/>
          </p:nvSpPr>
          <p:spPr>
            <a:xfrm>
              <a:off x="5250356" y="821375"/>
              <a:ext cx="1080993" cy="694544"/>
            </a:xfrm>
            <a:custGeom>
              <a:avLst/>
              <a:gdLst/>
              <a:ahLst/>
              <a:cxnLst/>
              <a:rect l="l" t="t" r="r" b="b"/>
              <a:pathLst>
                <a:path w="31883" h="20485" extrusionOk="0">
                  <a:moveTo>
                    <a:pt x="30903" y="9238"/>
                  </a:moveTo>
                  <a:lnTo>
                    <a:pt x="31425" y="9422"/>
                  </a:lnTo>
                  <a:lnTo>
                    <a:pt x="31425" y="9422"/>
                  </a:lnTo>
                  <a:cubicBezTo>
                    <a:pt x="31154" y="10260"/>
                    <a:pt x="30869" y="11089"/>
                    <a:pt x="30584" y="11910"/>
                  </a:cubicBezTo>
                  <a:cubicBezTo>
                    <a:pt x="30287" y="12803"/>
                    <a:pt x="29971" y="13686"/>
                    <a:pt x="29656" y="14578"/>
                  </a:cubicBezTo>
                  <a:lnTo>
                    <a:pt x="28700" y="17238"/>
                  </a:lnTo>
                  <a:cubicBezTo>
                    <a:pt x="28398" y="18060"/>
                    <a:pt x="28088" y="18875"/>
                    <a:pt x="27770" y="19697"/>
                  </a:cubicBezTo>
                  <a:lnTo>
                    <a:pt x="27770" y="19697"/>
                  </a:lnTo>
                  <a:lnTo>
                    <a:pt x="27262" y="19517"/>
                  </a:lnTo>
                  <a:lnTo>
                    <a:pt x="27262" y="19517"/>
                  </a:lnTo>
                  <a:cubicBezTo>
                    <a:pt x="27552" y="18623"/>
                    <a:pt x="27856" y="17736"/>
                    <a:pt x="28160" y="16841"/>
                  </a:cubicBezTo>
                  <a:cubicBezTo>
                    <a:pt x="28493" y="15894"/>
                    <a:pt x="28818" y="14948"/>
                    <a:pt x="29160" y="14002"/>
                  </a:cubicBezTo>
                  <a:cubicBezTo>
                    <a:pt x="29503" y="13055"/>
                    <a:pt x="29836" y="12109"/>
                    <a:pt x="30179" y="11171"/>
                  </a:cubicBezTo>
                  <a:cubicBezTo>
                    <a:pt x="30419" y="10523"/>
                    <a:pt x="30660" y="9880"/>
                    <a:pt x="30903" y="9238"/>
                  </a:cubicBezTo>
                  <a:close/>
                  <a:moveTo>
                    <a:pt x="5751" y="373"/>
                  </a:moveTo>
                  <a:cubicBezTo>
                    <a:pt x="6073" y="381"/>
                    <a:pt x="6404" y="417"/>
                    <a:pt x="6717" y="470"/>
                  </a:cubicBezTo>
                  <a:lnTo>
                    <a:pt x="6717" y="470"/>
                  </a:lnTo>
                  <a:cubicBezTo>
                    <a:pt x="6935" y="557"/>
                    <a:pt x="7145" y="636"/>
                    <a:pt x="7355" y="724"/>
                  </a:cubicBezTo>
                  <a:cubicBezTo>
                    <a:pt x="7581" y="814"/>
                    <a:pt x="7797" y="904"/>
                    <a:pt x="8013" y="994"/>
                  </a:cubicBezTo>
                  <a:cubicBezTo>
                    <a:pt x="8013" y="994"/>
                    <a:pt x="8013" y="1003"/>
                    <a:pt x="8013" y="1003"/>
                  </a:cubicBezTo>
                  <a:cubicBezTo>
                    <a:pt x="8033" y="1009"/>
                    <a:pt x="8052" y="1011"/>
                    <a:pt x="8071" y="1011"/>
                  </a:cubicBezTo>
                  <a:cubicBezTo>
                    <a:pt x="8152" y="1011"/>
                    <a:pt x="8228" y="966"/>
                    <a:pt x="8257" y="886"/>
                  </a:cubicBezTo>
                  <a:lnTo>
                    <a:pt x="8257" y="877"/>
                  </a:lnTo>
                  <a:lnTo>
                    <a:pt x="8414" y="444"/>
                  </a:lnTo>
                  <a:lnTo>
                    <a:pt x="8414" y="444"/>
                  </a:lnTo>
                  <a:cubicBezTo>
                    <a:pt x="10263" y="1072"/>
                    <a:pt x="12104" y="1701"/>
                    <a:pt x="13945" y="2347"/>
                  </a:cubicBezTo>
                  <a:cubicBezTo>
                    <a:pt x="15847" y="3005"/>
                    <a:pt x="17749" y="3672"/>
                    <a:pt x="19641" y="4339"/>
                  </a:cubicBezTo>
                  <a:lnTo>
                    <a:pt x="22490" y="5348"/>
                  </a:lnTo>
                  <a:lnTo>
                    <a:pt x="25329" y="6367"/>
                  </a:lnTo>
                  <a:cubicBezTo>
                    <a:pt x="27160" y="7029"/>
                    <a:pt x="28991" y="7701"/>
                    <a:pt x="30814" y="8396"/>
                  </a:cubicBezTo>
                  <a:lnTo>
                    <a:pt x="30814" y="8396"/>
                  </a:lnTo>
                  <a:cubicBezTo>
                    <a:pt x="30764" y="8551"/>
                    <a:pt x="30714" y="8705"/>
                    <a:pt x="30664" y="8859"/>
                  </a:cubicBezTo>
                  <a:lnTo>
                    <a:pt x="30664" y="8859"/>
                  </a:lnTo>
                  <a:cubicBezTo>
                    <a:pt x="30645" y="8878"/>
                    <a:pt x="30630" y="8901"/>
                    <a:pt x="30620" y="8927"/>
                  </a:cubicBezTo>
                  <a:cubicBezTo>
                    <a:pt x="30610" y="8958"/>
                    <a:pt x="30607" y="8990"/>
                    <a:pt x="30611" y="9019"/>
                  </a:cubicBezTo>
                  <a:lnTo>
                    <a:pt x="30611" y="9019"/>
                  </a:lnTo>
                  <a:cubicBezTo>
                    <a:pt x="30384" y="9706"/>
                    <a:pt x="30151" y="10391"/>
                    <a:pt x="29917" y="11072"/>
                  </a:cubicBezTo>
                  <a:cubicBezTo>
                    <a:pt x="29602" y="12027"/>
                    <a:pt x="29259" y="12974"/>
                    <a:pt x="28926" y="13920"/>
                  </a:cubicBezTo>
                  <a:cubicBezTo>
                    <a:pt x="28592" y="14867"/>
                    <a:pt x="28250" y="15804"/>
                    <a:pt x="27907" y="16751"/>
                  </a:cubicBezTo>
                  <a:cubicBezTo>
                    <a:pt x="27557" y="17694"/>
                    <a:pt x="27216" y="18628"/>
                    <a:pt x="26847" y="19562"/>
                  </a:cubicBezTo>
                  <a:lnTo>
                    <a:pt x="26847" y="19562"/>
                  </a:lnTo>
                  <a:cubicBezTo>
                    <a:pt x="26846" y="19565"/>
                    <a:pt x="26845" y="19569"/>
                    <a:pt x="26844" y="19572"/>
                  </a:cubicBezTo>
                  <a:lnTo>
                    <a:pt x="26841" y="19578"/>
                  </a:lnTo>
                  <a:lnTo>
                    <a:pt x="26841" y="19578"/>
                  </a:lnTo>
                  <a:cubicBezTo>
                    <a:pt x="26840" y="19580"/>
                    <a:pt x="26838" y="19581"/>
                    <a:pt x="26835" y="19581"/>
                  </a:cubicBezTo>
                  <a:cubicBezTo>
                    <a:pt x="26832" y="19592"/>
                    <a:pt x="26830" y="19603"/>
                    <a:pt x="26829" y="19614"/>
                  </a:cubicBezTo>
                  <a:lnTo>
                    <a:pt x="26829" y="19614"/>
                  </a:lnTo>
                  <a:lnTo>
                    <a:pt x="26673" y="20051"/>
                  </a:lnTo>
                  <a:lnTo>
                    <a:pt x="26673" y="20051"/>
                  </a:lnTo>
                  <a:cubicBezTo>
                    <a:pt x="24831" y="19414"/>
                    <a:pt x="22989" y="18785"/>
                    <a:pt x="21147" y="18148"/>
                  </a:cubicBezTo>
                  <a:lnTo>
                    <a:pt x="15450" y="16147"/>
                  </a:lnTo>
                  <a:lnTo>
                    <a:pt x="9753" y="14137"/>
                  </a:lnTo>
                  <a:cubicBezTo>
                    <a:pt x="7921" y="13474"/>
                    <a:pt x="6090" y="12811"/>
                    <a:pt x="4274" y="12091"/>
                  </a:cubicBezTo>
                  <a:lnTo>
                    <a:pt x="4274" y="12091"/>
                  </a:lnTo>
                  <a:lnTo>
                    <a:pt x="4381" y="11793"/>
                  </a:lnTo>
                  <a:cubicBezTo>
                    <a:pt x="4417" y="11694"/>
                    <a:pt x="4363" y="11586"/>
                    <a:pt x="4264" y="11550"/>
                  </a:cubicBezTo>
                  <a:cubicBezTo>
                    <a:pt x="3813" y="11397"/>
                    <a:pt x="3371" y="11252"/>
                    <a:pt x="2921" y="11099"/>
                  </a:cubicBezTo>
                  <a:lnTo>
                    <a:pt x="2921" y="11099"/>
                  </a:lnTo>
                  <a:lnTo>
                    <a:pt x="2957" y="11108"/>
                  </a:lnTo>
                  <a:cubicBezTo>
                    <a:pt x="2398" y="10784"/>
                    <a:pt x="1884" y="10378"/>
                    <a:pt x="1460" y="9891"/>
                  </a:cubicBezTo>
                  <a:cubicBezTo>
                    <a:pt x="1046" y="9404"/>
                    <a:pt x="739" y="8828"/>
                    <a:pt x="595" y="8215"/>
                  </a:cubicBezTo>
                  <a:cubicBezTo>
                    <a:pt x="442" y="7602"/>
                    <a:pt x="451" y="6962"/>
                    <a:pt x="550" y="6331"/>
                  </a:cubicBezTo>
                  <a:cubicBezTo>
                    <a:pt x="604" y="6015"/>
                    <a:pt x="685" y="5700"/>
                    <a:pt x="766" y="5393"/>
                  </a:cubicBezTo>
                  <a:cubicBezTo>
                    <a:pt x="856" y="5078"/>
                    <a:pt x="956" y="4771"/>
                    <a:pt x="1055" y="4465"/>
                  </a:cubicBezTo>
                  <a:cubicBezTo>
                    <a:pt x="1514" y="3266"/>
                    <a:pt x="2010" y="2022"/>
                    <a:pt x="3029" y="1211"/>
                  </a:cubicBezTo>
                  <a:cubicBezTo>
                    <a:pt x="3534" y="814"/>
                    <a:pt x="4147" y="562"/>
                    <a:pt x="4787" y="454"/>
                  </a:cubicBezTo>
                  <a:cubicBezTo>
                    <a:pt x="5102" y="391"/>
                    <a:pt x="5426" y="373"/>
                    <a:pt x="5751" y="373"/>
                  </a:cubicBezTo>
                  <a:close/>
                  <a:moveTo>
                    <a:pt x="8302" y="1"/>
                  </a:moveTo>
                  <a:cubicBezTo>
                    <a:pt x="8223" y="1"/>
                    <a:pt x="8150" y="51"/>
                    <a:pt x="8122" y="129"/>
                  </a:cubicBezTo>
                  <a:lnTo>
                    <a:pt x="8113" y="129"/>
                  </a:lnTo>
                  <a:lnTo>
                    <a:pt x="7956" y="581"/>
                  </a:lnTo>
                  <a:lnTo>
                    <a:pt x="7956" y="581"/>
                  </a:lnTo>
                  <a:cubicBezTo>
                    <a:pt x="7792" y="532"/>
                    <a:pt x="7628" y="479"/>
                    <a:pt x="7464" y="427"/>
                  </a:cubicBezTo>
                  <a:cubicBezTo>
                    <a:pt x="7238" y="363"/>
                    <a:pt x="7013" y="291"/>
                    <a:pt x="6788" y="219"/>
                  </a:cubicBezTo>
                  <a:lnTo>
                    <a:pt x="6779" y="219"/>
                  </a:lnTo>
                  <a:cubicBezTo>
                    <a:pt x="6779" y="210"/>
                    <a:pt x="6770" y="210"/>
                    <a:pt x="6761" y="210"/>
                  </a:cubicBezTo>
                  <a:cubicBezTo>
                    <a:pt x="6451" y="177"/>
                    <a:pt x="6140" y="157"/>
                    <a:pt x="5828" y="157"/>
                  </a:cubicBezTo>
                  <a:cubicBezTo>
                    <a:pt x="5468" y="157"/>
                    <a:pt x="5108" y="183"/>
                    <a:pt x="4750" y="246"/>
                  </a:cubicBezTo>
                  <a:cubicBezTo>
                    <a:pt x="4083" y="363"/>
                    <a:pt x="3434" y="616"/>
                    <a:pt x="2876" y="994"/>
                  </a:cubicBezTo>
                  <a:cubicBezTo>
                    <a:pt x="2299" y="1373"/>
                    <a:pt x="1821" y="1887"/>
                    <a:pt x="1442" y="2464"/>
                  </a:cubicBezTo>
                  <a:cubicBezTo>
                    <a:pt x="1253" y="2752"/>
                    <a:pt x="1100" y="3050"/>
                    <a:pt x="956" y="3347"/>
                  </a:cubicBezTo>
                  <a:cubicBezTo>
                    <a:pt x="802" y="3654"/>
                    <a:pt x="676" y="3969"/>
                    <a:pt x="568" y="4294"/>
                  </a:cubicBezTo>
                  <a:cubicBezTo>
                    <a:pt x="343" y="4934"/>
                    <a:pt x="171" y="5583"/>
                    <a:pt x="81" y="6268"/>
                  </a:cubicBezTo>
                  <a:cubicBezTo>
                    <a:pt x="0" y="6944"/>
                    <a:pt x="27" y="7647"/>
                    <a:pt x="225" y="8314"/>
                  </a:cubicBezTo>
                  <a:cubicBezTo>
                    <a:pt x="406" y="8981"/>
                    <a:pt x="766" y="9594"/>
                    <a:pt x="1208" y="10108"/>
                  </a:cubicBezTo>
                  <a:cubicBezTo>
                    <a:pt x="1659" y="10630"/>
                    <a:pt x="2209" y="11045"/>
                    <a:pt x="2776" y="11397"/>
                  </a:cubicBezTo>
                  <a:cubicBezTo>
                    <a:pt x="2785" y="11406"/>
                    <a:pt x="2794" y="11415"/>
                    <a:pt x="2803" y="11415"/>
                  </a:cubicBezTo>
                  <a:lnTo>
                    <a:pt x="2812" y="11415"/>
                  </a:lnTo>
                  <a:cubicBezTo>
                    <a:pt x="3194" y="11555"/>
                    <a:pt x="3575" y="11695"/>
                    <a:pt x="3957" y="11841"/>
                  </a:cubicBezTo>
                  <a:lnTo>
                    <a:pt x="3957" y="11841"/>
                  </a:lnTo>
                  <a:lnTo>
                    <a:pt x="3849" y="12136"/>
                  </a:lnTo>
                  <a:lnTo>
                    <a:pt x="3840" y="12154"/>
                  </a:lnTo>
                  <a:cubicBezTo>
                    <a:pt x="3813" y="12253"/>
                    <a:pt x="3867" y="12361"/>
                    <a:pt x="3966" y="12388"/>
                  </a:cubicBezTo>
                  <a:cubicBezTo>
                    <a:pt x="5886" y="12992"/>
                    <a:pt x="7788" y="13650"/>
                    <a:pt x="9690" y="14317"/>
                  </a:cubicBezTo>
                  <a:lnTo>
                    <a:pt x="15378" y="16345"/>
                  </a:lnTo>
                  <a:lnTo>
                    <a:pt x="21057" y="18400"/>
                  </a:lnTo>
                  <a:cubicBezTo>
                    <a:pt x="22950" y="19076"/>
                    <a:pt x="24833" y="19779"/>
                    <a:pt x="26726" y="20473"/>
                  </a:cubicBezTo>
                  <a:cubicBezTo>
                    <a:pt x="26747" y="20481"/>
                    <a:pt x="26769" y="20485"/>
                    <a:pt x="26791" y="20485"/>
                  </a:cubicBezTo>
                  <a:cubicBezTo>
                    <a:pt x="26871" y="20485"/>
                    <a:pt x="26950" y="20435"/>
                    <a:pt x="26979" y="20356"/>
                  </a:cubicBezTo>
                  <a:lnTo>
                    <a:pt x="27142" y="19880"/>
                  </a:lnTo>
                  <a:lnTo>
                    <a:pt x="27142" y="19880"/>
                  </a:lnTo>
                  <a:lnTo>
                    <a:pt x="27817" y="20122"/>
                  </a:lnTo>
                  <a:lnTo>
                    <a:pt x="27835" y="20131"/>
                  </a:lnTo>
                  <a:cubicBezTo>
                    <a:pt x="27852" y="20136"/>
                    <a:pt x="27869" y="20138"/>
                    <a:pt x="27886" y="20138"/>
                  </a:cubicBezTo>
                  <a:cubicBezTo>
                    <a:pt x="27967" y="20138"/>
                    <a:pt x="28040" y="20087"/>
                    <a:pt x="28069" y="20005"/>
                  </a:cubicBezTo>
                  <a:cubicBezTo>
                    <a:pt x="28358" y="19112"/>
                    <a:pt x="28655" y="18220"/>
                    <a:pt x="28962" y="17328"/>
                  </a:cubicBezTo>
                  <a:lnTo>
                    <a:pt x="29890" y="14660"/>
                  </a:lnTo>
                  <a:cubicBezTo>
                    <a:pt x="30215" y="13776"/>
                    <a:pt x="30530" y="12893"/>
                    <a:pt x="30855" y="12009"/>
                  </a:cubicBezTo>
                  <a:cubicBezTo>
                    <a:pt x="31179" y="11126"/>
                    <a:pt x="31504" y="10243"/>
                    <a:pt x="31846" y="9368"/>
                  </a:cubicBezTo>
                  <a:cubicBezTo>
                    <a:pt x="31846" y="9368"/>
                    <a:pt x="31846" y="9359"/>
                    <a:pt x="31846" y="9359"/>
                  </a:cubicBezTo>
                  <a:cubicBezTo>
                    <a:pt x="31882" y="9260"/>
                    <a:pt x="31837" y="9152"/>
                    <a:pt x="31738" y="9116"/>
                  </a:cubicBezTo>
                  <a:lnTo>
                    <a:pt x="31729" y="9116"/>
                  </a:lnTo>
                  <a:lnTo>
                    <a:pt x="31043" y="8870"/>
                  </a:lnTo>
                  <a:lnTo>
                    <a:pt x="31043" y="8870"/>
                  </a:lnTo>
                  <a:cubicBezTo>
                    <a:pt x="31109" y="8697"/>
                    <a:pt x="31176" y="8523"/>
                    <a:pt x="31242" y="8350"/>
                  </a:cubicBezTo>
                  <a:cubicBezTo>
                    <a:pt x="31242" y="8350"/>
                    <a:pt x="31242" y="8341"/>
                    <a:pt x="31242" y="8341"/>
                  </a:cubicBezTo>
                  <a:cubicBezTo>
                    <a:pt x="31278" y="8242"/>
                    <a:pt x="31224" y="8133"/>
                    <a:pt x="31125" y="8097"/>
                  </a:cubicBezTo>
                  <a:cubicBezTo>
                    <a:pt x="29214" y="7466"/>
                    <a:pt x="27303" y="6817"/>
                    <a:pt x="25410" y="6150"/>
                  </a:cubicBezTo>
                  <a:lnTo>
                    <a:pt x="22562" y="5150"/>
                  </a:lnTo>
                  <a:lnTo>
                    <a:pt x="19714" y="4131"/>
                  </a:lnTo>
                  <a:cubicBezTo>
                    <a:pt x="17821" y="3455"/>
                    <a:pt x="15928" y="2779"/>
                    <a:pt x="14035" y="2085"/>
                  </a:cubicBezTo>
                  <a:cubicBezTo>
                    <a:pt x="12142" y="1409"/>
                    <a:pt x="10258" y="706"/>
                    <a:pt x="8365" y="12"/>
                  </a:cubicBezTo>
                  <a:cubicBezTo>
                    <a:pt x="8344" y="4"/>
                    <a:pt x="8323" y="1"/>
                    <a:pt x="83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120;p36"/>
            <p:cNvSpPr/>
            <p:nvPr/>
          </p:nvSpPr>
          <p:spPr>
            <a:xfrm>
              <a:off x="5385438" y="842193"/>
              <a:ext cx="146402" cy="383398"/>
            </a:xfrm>
            <a:custGeom>
              <a:avLst/>
              <a:gdLst/>
              <a:ahLst/>
              <a:cxnLst/>
              <a:rect l="l" t="t" r="r" b="b"/>
              <a:pathLst>
                <a:path w="4318" h="11308" extrusionOk="0">
                  <a:moveTo>
                    <a:pt x="4098" y="1"/>
                  </a:moveTo>
                  <a:cubicBezTo>
                    <a:pt x="4017" y="1"/>
                    <a:pt x="3941" y="57"/>
                    <a:pt x="3912" y="137"/>
                  </a:cubicBezTo>
                  <a:cubicBezTo>
                    <a:pt x="3624" y="1057"/>
                    <a:pt x="3299" y="1967"/>
                    <a:pt x="2984" y="2877"/>
                  </a:cubicBezTo>
                  <a:lnTo>
                    <a:pt x="2001" y="5609"/>
                  </a:lnTo>
                  <a:lnTo>
                    <a:pt x="1028" y="8331"/>
                  </a:lnTo>
                  <a:cubicBezTo>
                    <a:pt x="703" y="9241"/>
                    <a:pt x="361" y="10143"/>
                    <a:pt x="36" y="11053"/>
                  </a:cubicBezTo>
                  <a:cubicBezTo>
                    <a:pt x="0" y="11152"/>
                    <a:pt x="54" y="11269"/>
                    <a:pt x="154" y="11296"/>
                  </a:cubicBezTo>
                  <a:cubicBezTo>
                    <a:pt x="174" y="11304"/>
                    <a:pt x="196" y="11308"/>
                    <a:pt x="217" y="11308"/>
                  </a:cubicBezTo>
                  <a:cubicBezTo>
                    <a:pt x="295" y="11308"/>
                    <a:pt x="368" y="11257"/>
                    <a:pt x="397" y="11179"/>
                  </a:cubicBezTo>
                  <a:cubicBezTo>
                    <a:pt x="712" y="10269"/>
                    <a:pt x="1028" y="9358"/>
                    <a:pt x="1343" y="8448"/>
                  </a:cubicBezTo>
                  <a:lnTo>
                    <a:pt x="2308" y="5717"/>
                  </a:lnTo>
                  <a:lnTo>
                    <a:pt x="3272" y="2985"/>
                  </a:lnTo>
                  <a:cubicBezTo>
                    <a:pt x="3597" y="2075"/>
                    <a:pt x="3921" y="1165"/>
                    <a:pt x="4273" y="263"/>
                  </a:cubicBezTo>
                  <a:cubicBezTo>
                    <a:pt x="4282" y="263"/>
                    <a:pt x="4282" y="254"/>
                    <a:pt x="4282" y="254"/>
                  </a:cubicBezTo>
                  <a:cubicBezTo>
                    <a:pt x="4318" y="155"/>
                    <a:pt x="4255" y="47"/>
                    <a:pt x="4156" y="11"/>
                  </a:cubicBezTo>
                  <a:cubicBezTo>
                    <a:pt x="4136" y="4"/>
                    <a:pt x="4117" y="1"/>
                    <a:pt x="409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41"/>
                                        </p:tgtEl>
                                        <p:attrNameLst>
                                          <p:attrName>style.visibility</p:attrName>
                                        </p:attrNameLst>
                                      </p:cBhvr>
                                      <p:to>
                                        <p:strVal val="visible"/>
                                      </p:to>
                                    </p:set>
                                    <p:animEffect transition="in" filter="fade">
                                      <p:cBhvr>
                                        <p:cTn id="7" dur="500"/>
                                        <p:tgtEl>
                                          <p:spTgt spid="114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48">
                                            <p:txEl>
                                              <p:pRg st="0" end="0"/>
                                            </p:txEl>
                                          </p:spTgt>
                                        </p:tgtEl>
                                        <p:attrNameLst>
                                          <p:attrName>style.visibility</p:attrName>
                                        </p:attrNameLst>
                                      </p:cBhvr>
                                      <p:to>
                                        <p:strVal val="visible"/>
                                      </p:to>
                                    </p:set>
                                    <p:animEffect transition="in" filter="wipe(down)">
                                      <p:cBhvr>
                                        <p:cTn id="17" dur="500"/>
                                        <p:tgtEl>
                                          <p:spTgt spid="114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48">
                                            <p:txEl>
                                              <p:pRg st="1" end="1"/>
                                            </p:txEl>
                                          </p:spTgt>
                                        </p:tgtEl>
                                        <p:attrNameLst>
                                          <p:attrName>style.visibility</p:attrName>
                                        </p:attrNameLst>
                                      </p:cBhvr>
                                      <p:to>
                                        <p:strVal val="visible"/>
                                      </p:to>
                                    </p:set>
                                    <p:animEffect transition="in" filter="wipe(down)">
                                      <p:cBhvr>
                                        <p:cTn id="22" dur="500"/>
                                        <p:tgtEl>
                                          <p:spTgt spid="114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48">
                                            <p:txEl>
                                              <p:pRg st="2" end="2"/>
                                            </p:txEl>
                                          </p:spTgt>
                                        </p:tgtEl>
                                        <p:attrNameLst>
                                          <p:attrName>style.visibility</p:attrName>
                                        </p:attrNameLst>
                                      </p:cBhvr>
                                      <p:to>
                                        <p:strVal val="visible"/>
                                      </p:to>
                                    </p:set>
                                    <p:animEffect transition="in" filter="wipe(down)">
                                      <p:cBhvr>
                                        <p:cTn id="27" dur="500"/>
                                        <p:tgtEl>
                                          <p:spTgt spid="114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48">
                                            <p:txEl>
                                              <p:pRg st="3" end="3"/>
                                            </p:txEl>
                                          </p:spTgt>
                                        </p:tgtEl>
                                        <p:attrNameLst>
                                          <p:attrName>style.visibility</p:attrName>
                                        </p:attrNameLst>
                                      </p:cBhvr>
                                      <p:to>
                                        <p:strVal val="visible"/>
                                      </p:to>
                                    </p:set>
                                    <p:animEffect transition="in" filter="wipe(down)">
                                      <p:cBhvr>
                                        <p:cTn id="32" dur="500"/>
                                        <p:tgtEl>
                                          <p:spTgt spid="114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wheel(1)">
                                      <p:cBhvr>
                                        <p:cTn id="37" dur="2000"/>
                                        <p:tgtEl>
                                          <p:spTgt spid="57"/>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circle(in)">
                                      <p:cBhvr>
                                        <p:cTn id="42" dur="20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Effect transition="in" filter="wipe(down)">
                                      <p:cBhvr>
                                        <p:cTn id="4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141" grpId="0"/>
      <p:bldP spid="1148" grpId="0" build="p"/>
      <p:bldP spid="5" grpId="0" build="p"/>
      <p:bldP spid="5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2"/>
        <p:cNvGrpSpPr/>
        <p:nvPr/>
      </p:nvGrpSpPr>
      <p:grpSpPr>
        <a:xfrm>
          <a:off x="0" y="0"/>
          <a:ext cx="0" cy="0"/>
          <a:chOff x="0" y="0"/>
          <a:chExt cx="0" cy="0"/>
        </a:xfrm>
      </p:grpSpPr>
      <p:sp>
        <p:nvSpPr>
          <p:cNvPr id="4" name="Vertical Scroll 3"/>
          <p:cNvSpPr/>
          <p:nvPr/>
        </p:nvSpPr>
        <p:spPr>
          <a:xfrm rot="10800000">
            <a:off x="3111840" y="988545"/>
            <a:ext cx="5924655" cy="4079114"/>
          </a:xfrm>
          <a:prstGeom prst="vertic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pSp>
        <p:nvGrpSpPr>
          <p:cNvPr id="943" name="Google Shape;943;p33"/>
          <p:cNvGrpSpPr/>
          <p:nvPr/>
        </p:nvGrpSpPr>
        <p:grpSpPr>
          <a:xfrm rot="-546322">
            <a:off x="513995" y="1632755"/>
            <a:ext cx="2817315" cy="2469552"/>
            <a:chOff x="2505075" y="4180600"/>
            <a:chExt cx="1092750" cy="957900"/>
          </a:xfrm>
        </p:grpSpPr>
        <p:sp>
          <p:nvSpPr>
            <p:cNvPr id="944" name="Google Shape;944;p33"/>
            <p:cNvSpPr/>
            <p:nvPr/>
          </p:nvSpPr>
          <p:spPr>
            <a:xfrm>
              <a:off x="2612200" y="4898650"/>
              <a:ext cx="984100" cy="235275"/>
            </a:xfrm>
            <a:custGeom>
              <a:avLst/>
              <a:gdLst/>
              <a:ahLst/>
              <a:cxnLst/>
              <a:rect l="l" t="t" r="r" b="b"/>
              <a:pathLst>
                <a:path w="39364" h="9411" extrusionOk="0">
                  <a:moveTo>
                    <a:pt x="6166" y="0"/>
                  </a:moveTo>
                  <a:cubicBezTo>
                    <a:pt x="6141" y="0"/>
                    <a:pt x="5339" y="652"/>
                    <a:pt x="5339" y="652"/>
                  </a:cubicBezTo>
                  <a:cubicBezTo>
                    <a:pt x="4688" y="2882"/>
                    <a:pt x="2357" y="5965"/>
                    <a:pt x="1" y="6617"/>
                  </a:cubicBezTo>
                  <a:cubicBezTo>
                    <a:pt x="5966" y="7068"/>
                    <a:pt x="13259" y="8321"/>
                    <a:pt x="19224" y="8797"/>
                  </a:cubicBezTo>
                  <a:cubicBezTo>
                    <a:pt x="22532" y="9048"/>
                    <a:pt x="25841" y="9248"/>
                    <a:pt x="29149" y="9349"/>
                  </a:cubicBezTo>
                  <a:cubicBezTo>
                    <a:pt x="29759" y="9367"/>
                    <a:pt x="30670" y="9411"/>
                    <a:pt x="31701" y="9411"/>
                  </a:cubicBezTo>
                  <a:cubicBezTo>
                    <a:pt x="34944" y="9411"/>
                    <a:pt x="39363" y="8971"/>
                    <a:pt x="39249" y="5890"/>
                  </a:cubicBezTo>
                  <a:lnTo>
                    <a:pt x="39224" y="5890"/>
                  </a:lnTo>
                  <a:cubicBezTo>
                    <a:pt x="28021" y="4988"/>
                    <a:pt x="17069" y="2682"/>
                    <a:pt x="616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3"/>
            <p:cNvSpPr/>
            <p:nvPr/>
          </p:nvSpPr>
          <p:spPr>
            <a:xfrm>
              <a:off x="2607825" y="4893625"/>
              <a:ext cx="990000" cy="244875"/>
            </a:xfrm>
            <a:custGeom>
              <a:avLst/>
              <a:gdLst/>
              <a:ahLst/>
              <a:cxnLst/>
              <a:rect l="l" t="t" r="r" b="b"/>
              <a:pathLst>
                <a:path w="39600" h="9795" extrusionOk="0">
                  <a:moveTo>
                    <a:pt x="6379" y="398"/>
                  </a:moveTo>
                  <a:lnTo>
                    <a:pt x="6379" y="398"/>
                  </a:lnTo>
                  <a:cubicBezTo>
                    <a:pt x="9057" y="1067"/>
                    <a:pt x="11759" y="1687"/>
                    <a:pt x="14462" y="2306"/>
                  </a:cubicBezTo>
                  <a:cubicBezTo>
                    <a:pt x="17218" y="2908"/>
                    <a:pt x="19950" y="3509"/>
                    <a:pt x="22707" y="4011"/>
                  </a:cubicBezTo>
                  <a:cubicBezTo>
                    <a:pt x="28194" y="5008"/>
                    <a:pt x="33731" y="5807"/>
                    <a:pt x="39293" y="6235"/>
                  </a:cubicBezTo>
                  <a:lnTo>
                    <a:pt x="39293" y="6235"/>
                  </a:lnTo>
                  <a:cubicBezTo>
                    <a:pt x="39281" y="6246"/>
                    <a:pt x="39274" y="6252"/>
                    <a:pt x="39274" y="6266"/>
                  </a:cubicBezTo>
                  <a:lnTo>
                    <a:pt x="39274" y="6392"/>
                  </a:lnTo>
                  <a:cubicBezTo>
                    <a:pt x="39249" y="6492"/>
                    <a:pt x="39249" y="6592"/>
                    <a:pt x="39224" y="6692"/>
                  </a:cubicBezTo>
                  <a:cubicBezTo>
                    <a:pt x="39199" y="6893"/>
                    <a:pt x="39123" y="7068"/>
                    <a:pt x="39023" y="7269"/>
                  </a:cubicBezTo>
                  <a:cubicBezTo>
                    <a:pt x="38848" y="7620"/>
                    <a:pt x="38572" y="7920"/>
                    <a:pt x="38246" y="8171"/>
                  </a:cubicBezTo>
                  <a:cubicBezTo>
                    <a:pt x="37595" y="8647"/>
                    <a:pt x="36767" y="8898"/>
                    <a:pt x="35965" y="9073"/>
                  </a:cubicBezTo>
                  <a:cubicBezTo>
                    <a:pt x="34654" y="9352"/>
                    <a:pt x="33295" y="9441"/>
                    <a:pt x="31939" y="9441"/>
                  </a:cubicBezTo>
                  <a:cubicBezTo>
                    <a:pt x="31585" y="9441"/>
                    <a:pt x="31231" y="9435"/>
                    <a:pt x="30878" y="9424"/>
                  </a:cubicBezTo>
                  <a:cubicBezTo>
                    <a:pt x="29173" y="9374"/>
                    <a:pt x="27469" y="9324"/>
                    <a:pt x="25740" y="9224"/>
                  </a:cubicBezTo>
                  <a:lnTo>
                    <a:pt x="20627" y="8948"/>
                  </a:lnTo>
                  <a:cubicBezTo>
                    <a:pt x="18898" y="8873"/>
                    <a:pt x="17218" y="8697"/>
                    <a:pt x="15514" y="8497"/>
                  </a:cubicBezTo>
                  <a:cubicBezTo>
                    <a:pt x="13810" y="8296"/>
                    <a:pt x="12106" y="8071"/>
                    <a:pt x="10401" y="7845"/>
                  </a:cubicBezTo>
                  <a:cubicBezTo>
                    <a:pt x="7272" y="7405"/>
                    <a:pt x="4121" y="6986"/>
                    <a:pt x="969" y="6707"/>
                  </a:cubicBezTo>
                  <a:lnTo>
                    <a:pt x="969" y="6707"/>
                  </a:lnTo>
                  <a:cubicBezTo>
                    <a:pt x="1378" y="6510"/>
                    <a:pt x="1757" y="6260"/>
                    <a:pt x="2106" y="5991"/>
                  </a:cubicBezTo>
                  <a:cubicBezTo>
                    <a:pt x="2657" y="5565"/>
                    <a:pt x="3158" y="5088"/>
                    <a:pt x="3609" y="4537"/>
                  </a:cubicBezTo>
                  <a:cubicBezTo>
                    <a:pt x="4061" y="4011"/>
                    <a:pt x="4487" y="3434"/>
                    <a:pt x="4837" y="2833"/>
                  </a:cubicBezTo>
                  <a:cubicBezTo>
                    <a:pt x="5181" y="2245"/>
                    <a:pt x="5476" y="1633"/>
                    <a:pt x="5676" y="973"/>
                  </a:cubicBezTo>
                  <a:lnTo>
                    <a:pt x="5676" y="973"/>
                  </a:lnTo>
                  <a:lnTo>
                    <a:pt x="6379" y="398"/>
                  </a:lnTo>
                  <a:close/>
                  <a:moveTo>
                    <a:pt x="6366" y="1"/>
                  </a:moveTo>
                  <a:cubicBezTo>
                    <a:pt x="6316" y="1"/>
                    <a:pt x="6266" y="1"/>
                    <a:pt x="6216" y="51"/>
                  </a:cubicBezTo>
                  <a:lnTo>
                    <a:pt x="6191" y="51"/>
                  </a:lnTo>
                  <a:lnTo>
                    <a:pt x="5389" y="727"/>
                  </a:lnTo>
                  <a:cubicBezTo>
                    <a:pt x="5364" y="752"/>
                    <a:pt x="5339" y="778"/>
                    <a:pt x="5339" y="803"/>
                  </a:cubicBezTo>
                  <a:cubicBezTo>
                    <a:pt x="5138" y="1454"/>
                    <a:pt x="4863" y="2081"/>
                    <a:pt x="4512" y="2657"/>
                  </a:cubicBezTo>
                  <a:cubicBezTo>
                    <a:pt x="4186" y="3234"/>
                    <a:pt x="3785" y="3785"/>
                    <a:pt x="3334" y="4311"/>
                  </a:cubicBezTo>
                  <a:cubicBezTo>
                    <a:pt x="2908" y="4838"/>
                    <a:pt x="2431" y="5314"/>
                    <a:pt x="1880" y="5715"/>
                  </a:cubicBezTo>
                  <a:cubicBezTo>
                    <a:pt x="1354" y="6116"/>
                    <a:pt x="777" y="6467"/>
                    <a:pt x="126" y="6642"/>
                  </a:cubicBezTo>
                  <a:cubicBezTo>
                    <a:pt x="76" y="6667"/>
                    <a:pt x="25" y="6742"/>
                    <a:pt x="0" y="6793"/>
                  </a:cubicBezTo>
                  <a:cubicBezTo>
                    <a:pt x="0" y="6893"/>
                    <a:pt x="76" y="6993"/>
                    <a:pt x="176" y="6993"/>
                  </a:cubicBezTo>
                  <a:cubicBezTo>
                    <a:pt x="3584" y="7244"/>
                    <a:pt x="6968" y="7720"/>
                    <a:pt x="10376" y="8121"/>
                  </a:cubicBezTo>
                  <a:cubicBezTo>
                    <a:pt x="12081" y="8321"/>
                    <a:pt x="13785" y="8547"/>
                    <a:pt x="15489" y="8722"/>
                  </a:cubicBezTo>
                  <a:cubicBezTo>
                    <a:pt x="17193" y="8923"/>
                    <a:pt x="18898" y="9048"/>
                    <a:pt x="20602" y="9224"/>
                  </a:cubicBezTo>
                  <a:cubicBezTo>
                    <a:pt x="24011" y="9550"/>
                    <a:pt x="27444" y="9675"/>
                    <a:pt x="30878" y="9775"/>
                  </a:cubicBezTo>
                  <a:cubicBezTo>
                    <a:pt x="31276" y="9787"/>
                    <a:pt x="31675" y="9794"/>
                    <a:pt x="32075" y="9794"/>
                  </a:cubicBezTo>
                  <a:cubicBezTo>
                    <a:pt x="33389" y="9794"/>
                    <a:pt x="34715" y="9712"/>
                    <a:pt x="36041" y="9424"/>
                  </a:cubicBezTo>
                  <a:cubicBezTo>
                    <a:pt x="36868" y="9249"/>
                    <a:pt x="37720" y="8973"/>
                    <a:pt x="38447" y="8422"/>
                  </a:cubicBezTo>
                  <a:cubicBezTo>
                    <a:pt x="38823" y="8171"/>
                    <a:pt x="39123" y="7820"/>
                    <a:pt x="39324" y="7394"/>
                  </a:cubicBezTo>
                  <a:cubicBezTo>
                    <a:pt x="39424" y="7194"/>
                    <a:pt x="39499" y="6968"/>
                    <a:pt x="39549" y="6768"/>
                  </a:cubicBezTo>
                  <a:cubicBezTo>
                    <a:pt x="39575" y="6642"/>
                    <a:pt x="39575" y="6542"/>
                    <a:pt x="39600" y="6417"/>
                  </a:cubicBezTo>
                  <a:cubicBezTo>
                    <a:pt x="39600" y="6341"/>
                    <a:pt x="39600" y="6316"/>
                    <a:pt x="39600" y="6241"/>
                  </a:cubicBezTo>
                  <a:cubicBezTo>
                    <a:pt x="39600" y="6141"/>
                    <a:pt x="39575" y="6041"/>
                    <a:pt x="39549" y="5966"/>
                  </a:cubicBezTo>
                  <a:cubicBezTo>
                    <a:pt x="39514" y="5948"/>
                    <a:pt x="39479" y="5930"/>
                    <a:pt x="39443" y="5930"/>
                  </a:cubicBezTo>
                  <a:cubicBezTo>
                    <a:pt x="39428" y="5930"/>
                    <a:pt x="39414" y="5933"/>
                    <a:pt x="39399" y="5940"/>
                  </a:cubicBezTo>
                  <a:cubicBezTo>
                    <a:pt x="33835" y="5464"/>
                    <a:pt x="28296" y="4637"/>
                    <a:pt x="22782" y="3610"/>
                  </a:cubicBezTo>
                  <a:cubicBezTo>
                    <a:pt x="20026" y="3083"/>
                    <a:pt x="17294" y="2532"/>
                    <a:pt x="14562" y="1930"/>
                  </a:cubicBezTo>
                  <a:cubicBezTo>
                    <a:pt x="11830" y="1329"/>
                    <a:pt x="9098" y="677"/>
                    <a:pt x="63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3"/>
            <p:cNvSpPr/>
            <p:nvPr/>
          </p:nvSpPr>
          <p:spPr>
            <a:xfrm>
              <a:off x="2508825" y="4184975"/>
              <a:ext cx="1038875" cy="879225"/>
            </a:xfrm>
            <a:custGeom>
              <a:avLst/>
              <a:gdLst/>
              <a:ahLst/>
              <a:cxnLst/>
              <a:rect l="l" t="t" r="r" b="b"/>
              <a:pathLst>
                <a:path w="41555" h="35169" extrusionOk="0">
                  <a:moveTo>
                    <a:pt x="40702" y="1"/>
                  </a:moveTo>
                  <a:cubicBezTo>
                    <a:pt x="27143" y="126"/>
                    <a:pt x="13660" y="652"/>
                    <a:pt x="101" y="1078"/>
                  </a:cubicBezTo>
                  <a:cubicBezTo>
                    <a:pt x="76" y="1078"/>
                    <a:pt x="51" y="1078"/>
                    <a:pt x="25" y="1053"/>
                  </a:cubicBezTo>
                  <a:lnTo>
                    <a:pt x="0" y="1078"/>
                  </a:lnTo>
                  <a:cubicBezTo>
                    <a:pt x="51" y="1103"/>
                    <a:pt x="101" y="1153"/>
                    <a:pt x="101" y="1254"/>
                  </a:cubicBezTo>
                  <a:cubicBezTo>
                    <a:pt x="752" y="7845"/>
                    <a:pt x="577" y="14612"/>
                    <a:pt x="802" y="21254"/>
                  </a:cubicBezTo>
                  <a:cubicBezTo>
                    <a:pt x="903" y="24537"/>
                    <a:pt x="878" y="27870"/>
                    <a:pt x="1103" y="31154"/>
                  </a:cubicBezTo>
                  <a:cubicBezTo>
                    <a:pt x="1236" y="33346"/>
                    <a:pt x="2622" y="35168"/>
                    <a:pt x="4511" y="35168"/>
                  </a:cubicBezTo>
                  <a:cubicBezTo>
                    <a:pt x="5127" y="35168"/>
                    <a:pt x="5795" y="34975"/>
                    <a:pt x="6492" y="34537"/>
                  </a:cubicBezTo>
                  <a:cubicBezTo>
                    <a:pt x="7995" y="33585"/>
                    <a:pt x="8772" y="31780"/>
                    <a:pt x="9324" y="30151"/>
                  </a:cubicBezTo>
                  <a:cubicBezTo>
                    <a:pt x="9374" y="30051"/>
                    <a:pt x="9399" y="29926"/>
                    <a:pt x="9474" y="29926"/>
                  </a:cubicBezTo>
                  <a:cubicBezTo>
                    <a:pt x="9491" y="29859"/>
                    <a:pt x="9563" y="29836"/>
                    <a:pt x="9654" y="29836"/>
                  </a:cubicBezTo>
                  <a:cubicBezTo>
                    <a:pt x="9700" y="29836"/>
                    <a:pt x="9750" y="29842"/>
                    <a:pt x="9800" y="29850"/>
                  </a:cubicBezTo>
                  <a:cubicBezTo>
                    <a:pt x="20376" y="31454"/>
                    <a:pt x="30878" y="33284"/>
                    <a:pt x="41555" y="34236"/>
                  </a:cubicBezTo>
                  <a:cubicBezTo>
                    <a:pt x="41128" y="31880"/>
                    <a:pt x="41304" y="29525"/>
                    <a:pt x="41404" y="27144"/>
                  </a:cubicBezTo>
                  <a:cubicBezTo>
                    <a:pt x="41479" y="24186"/>
                    <a:pt x="41529" y="21229"/>
                    <a:pt x="41504" y="18246"/>
                  </a:cubicBezTo>
                  <a:cubicBezTo>
                    <a:pt x="41454" y="12156"/>
                    <a:pt x="40928" y="6091"/>
                    <a:pt x="4070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3"/>
            <p:cNvSpPr/>
            <p:nvPr/>
          </p:nvSpPr>
          <p:spPr>
            <a:xfrm>
              <a:off x="2505075" y="4180600"/>
              <a:ext cx="1047650" cy="887125"/>
            </a:xfrm>
            <a:custGeom>
              <a:avLst/>
              <a:gdLst/>
              <a:ahLst/>
              <a:cxnLst/>
              <a:rect l="l" t="t" r="r" b="b"/>
              <a:pathLst>
                <a:path w="41906" h="35485" extrusionOk="0">
                  <a:moveTo>
                    <a:pt x="40684" y="377"/>
                  </a:moveTo>
                  <a:cubicBezTo>
                    <a:pt x="40913" y="6408"/>
                    <a:pt x="41430" y="12415"/>
                    <a:pt x="41504" y="18421"/>
                  </a:cubicBezTo>
                  <a:cubicBezTo>
                    <a:pt x="41504" y="21103"/>
                    <a:pt x="41479" y="23760"/>
                    <a:pt x="41404" y="26416"/>
                  </a:cubicBezTo>
                  <a:cubicBezTo>
                    <a:pt x="41379" y="27745"/>
                    <a:pt x="41304" y="29098"/>
                    <a:pt x="41278" y="30426"/>
                  </a:cubicBezTo>
                  <a:cubicBezTo>
                    <a:pt x="41255" y="31690"/>
                    <a:pt x="41299" y="32976"/>
                    <a:pt x="41497" y="34241"/>
                  </a:cubicBezTo>
                  <a:lnTo>
                    <a:pt x="41497" y="34241"/>
                  </a:lnTo>
                  <a:cubicBezTo>
                    <a:pt x="36203" y="33742"/>
                    <a:pt x="30909" y="33048"/>
                    <a:pt x="25639" y="32256"/>
                  </a:cubicBezTo>
                  <a:lnTo>
                    <a:pt x="17619" y="31103"/>
                  </a:lnTo>
                  <a:cubicBezTo>
                    <a:pt x="16291" y="30903"/>
                    <a:pt x="14963" y="30677"/>
                    <a:pt x="13609" y="30476"/>
                  </a:cubicBezTo>
                  <a:lnTo>
                    <a:pt x="11604" y="30151"/>
                  </a:lnTo>
                  <a:lnTo>
                    <a:pt x="10627" y="30000"/>
                  </a:lnTo>
                  <a:lnTo>
                    <a:pt x="10125" y="29925"/>
                  </a:lnTo>
                  <a:cubicBezTo>
                    <a:pt x="10025" y="29925"/>
                    <a:pt x="9950" y="29900"/>
                    <a:pt x="9850" y="29900"/>
                  </a:cubicBezTo>
                  <a:lnTo>
                    <a:pt x="9699" y="29900"/>
                  </a:lnTo>
                  <a:cubicBezTo>
                    <a:pt x="9647" y="29918"/>
                    <a:pt x="9582" y="29947"/>
                    <a:pt x="9539" y="29998"/>
                  </a:cubicBezTo>
                  <a:lnTo>
                    <a:pt x="9539" y="29998"/>
                  </a:lnTo>
                  <a:cubicBezTo>
                    <a:pt x="9500" y="30015"/>
                    <a:pt x="9463" y="30036"/>
                    <a:pt x="9449" y="30050"/>
                  </a:cubicBezTo>
                  <a:cubicBezTo>
                    <a:pt x="9424" y="30101"/>
                    <a:pt x="9424" y="30151"/>
                    <a:pt x="9399" y="30176"/>
                  </a:cubicBezTo>
                  <a:lnTo>
                    <a:pt x="9348" y="30326"/>
                  </a:lnTo>
                  <a:lnTo>
                    <a:pt x="9223" y="30652"/>
                  </a:lnTo>
                  <a:cubicBezTo>
                    <a:pt x="9148" y="30877"/>
                    <a:pt x="9073" y="31078"/>
                    <a:pt x="8998" y="31278"/>
                  </a:cubicBezTo>
                  <a:cubicBezTo>
                    <a:pt x="8822" y="31705"/>
                    <a:pt x="8622" y="32106"/>
                    <a:pt x="8421" y="32507"/>
                  </a:cubicBezTo>
                  <a:cubicBezTo>
                    <a:pt x="7970" y="33284"/>
                    <a:pt x="7419" y="34010"/>
                    <a:pt x="6692" y="34512"/>
                  </a:cubicBezTo>
                  <a:cubicBezTo>
                    <a:pt x="6087" y="34908"/>
                    <a:pt x="5377" y="35200"/>
                    <a:pt x="4651" y="35200"/>
                  </a:cubicBezTo>
                  <a:cubicBezTo>
                    <a:pt x="4504" y="35200"/>
                    <a:pt x="4358" y="35188"/>
                    <a:pt x="4211" y="35163"/>
                  </a:cubicBezTo>
                  <a:cubicBezTo>
                    <a:pt x="3358" y="35013"/>
                    <a:pt x="2632" y="34436"/>
                    <a:pt x="2155" y="33685"/>
                  </a:cubicBezTo>
                  <a:cubicBezTo>
                    <a:pt x="1679" y="32958"/>
                    <a:pt x="1454" y="32080"/>
                    <a:pt x="1404" y="31203"/>
                  </a:cubicBezTo>
                  <a:cubicBezTo>
                    <a:pt x="1353" y="30276"/>
                    <a:pt x="1303" y="29374"/>
                    <a:pt x="1278" y="28471"/>
                  </a:cubicBezTo>
                  <a:cubicBezTo>
                    <a:pt x="1203" y="26667"/>
                    <a:pt x="1203" y="24837"/>
                    <a:pt x="1153" y="23033"/>
                  </a:cubicBezTo>
                  <a:cubicBezTo>
                    <a:pt x="1028" y="19374"/>
                    <a:pt x="1003" y="15765"/>
                    <a:pt x="952" y="12105"/>
                  </a:cubicBezTo>
                  <a:cubicBezTo>
                    <a:pt x="927" y="10301"/>
                    <a:pt x="877" y="8471"/>
                    <a:pt x="802" y="6667"/>
                  </a:cubicBezTo>
                  <a:cubicBezTo>
                    <a:pt x="752" y="5740"/>
                    <a:pt x="702" y="4837"/>
                    <a:pt x="652" y="3935"/>
                  </a:cubicBezTo>
                  <a:lnTo>
                    <a:pt x="551" y="2557"/>
                  </a:lnTo>
                  <a:lnTo>
                    <a:pt x="476" y="1880"/>
                  </a:lnTo>
                  <a:lnTo>
                    <a:pt x="451" y="1529"/>
                  </a:lnTo>
                  <a:cubicBezTo>
                    <a:pt x="451" y="1496"/>
                    <a:pt x="451" y="1474"/>
                    <a:pt x="444" y="1434"/>
                  </a:cubicBezTo>
                  <a:lnTo>
                    <a:pt x="444" y="1434"/>
                  </a:lnTo>
                  <a:lnTo>
                    <a:pt x="476" y="1429"/>
                  </a:lnTo>
                  <a:lnTo>
                    <a:pt x="802" y="1429"/>
                  </a:lnTo>
                  <a:lnTo>
                    <a:pt x="1429" y="1404"/>
                  </a:lnTo>
                  <a:lnTo>
                    <a:pt x="2707" y="1354"/>
                  </a:lnTo>
                  <a:lnTo>
                    <a:pt x="5263" y="1278"/>
                  </a:lnTo>
                  <a:lnTo>
                    <a:pt x="10351" y="1128"/>
                  </a:lnTo>
                  <a:lnTo>
                    <a:pt x="20526" y="802"/>
                  </a:lnTo>
                  <a:cubicBezTo>
                    <a:pt x="27237" y="628"/>
                    <a:pt x="33972" y="430"/>
                    <a:pt x="40684" y="377"/>
                  </a:cubicBezTo>
                  <a:close/>
                  <a:moveTo>
                    <a:pt x="40852" y="0"/>
                  </a:moveTo>
                  <a:cubicBezTo>
                    <a:pt x="34060" y="50"/>
                    <a:pt x="27293" y="176"/>
                    <a:pt x="20501" y="401"/>
                  </a:cubicBezTo>
                  <a:lnTo>
                    <a:pt x="251" y="1078"/>
                  </a:lnTo>
                  <a:lnTo>
                    <a:pt x="25" y="1078"/>
                  </a:lnTo>
                  <a:lnTo>
                    <a:pt x="0" y="1153"/>
                  </a:lnTo>
                  <a:lnTo>
                    <a:pt x="0" y="1178"/>
                  </a:lnTo>
                  <a:lnTo>
                    <a:pt x="75" y="1429"/>
                  </a:lnTo>
                  <a:lnTo>
                    <a:pt x="276" y="3960"/>
                  </a:lnTo>
                  <a:cubicBezTo>
                    <a:pt x="351" y="4862"/>
                    <a:pt x="401" y="5765"/>
                    <a:pt x="426" y="6667"/>
                  </a:cubicBezTo>
                  <a:cubicBezTo>
                    <a:pt x="526" y="8496"/>
                    <a:pt x="551" y="10301"/>
                    <a:pt x="602" y="12131"/>
                  </a:cubicBezTo>
                  <a:cubicBezTo>
                    <a:pt x="652" y="15765"/>
                    <a:pt x="702" y="19399"/>
                    <a:pt x="802" y="23033"/>
                  </a:cubicBezTo>
                  <a:cubicBezTo>
                    <a:pt x="852" y="24837"/>
                    <a:pt x="877" y="26667"/>
                    <a:pt x="927" y="28497"/>
                  </a:cubicBezTo>
                  <a:cubicBezTo>
                    <a:pt x="978" y="29399"/>
                    <a:pt x="1003" y="30301"/>
                    <a:pt x="1078" y="31203"/>
                  </a:cubicBezTo>
                  <a:cubicBezTo>
                    <a:pt x="1128" y="32131"/>
                    <a:pt x="1379" y="33083"/>
                    <a:pt x="1905" y="33860"/>
                  </a:cubicBezTo>
                  <a:cubicBezTo>
                    <a:pt x="2406" y="34662"/>
                    <a:pt x="3208" y="35314"/>
                    <a:pt x="4160" y="35439"/>
                  </a:cubicBezTo>
                  <a:cubicBezTo>
                    <a:pt x="4334" y="35470"/>
                    <a:pt x="4506" y="35485"/>
                    <a:pt x="4677" y="35485"/>
                  </a:cubicBezTo>
                  <a:cubicBezTo>
                    <a:pt x="5469" y="35485"/>
                    <a:pt x="6223" y="35170"/>
                    <a:pt x="6842" y="34737"/>
                  </a:cubicBezTo>
                  <a:cubicBezTo>
                    <a:pt x="7619" y="34211"/>
                    <a:pt x="8196" y="33434"/>
                    <a:pt x="8647" y="32632"/>
                  </a:cubicBezTo>
                  <a:cubicBezTo>
                    <a:pt x="8872" y="32231"/>
                    <a:pt x="9048" y="31805"/>
                    <a:pt x="9223" y="31379"/>
                  </a:cubicBezTo>
                  <a:cubicBezTo>
                    <a:pt x="9298" y="31178"/>
                    <a:pt x="9399" y="30953"/>
                    <a:pt x="9474" y="30727"/>
                  </a:cubicBezTo>
                  <a:lnTo>
                    <a:pt x="9574" y="30426"/>
                  </a:lnTo>
                  <a:lnTo>
                    <a:pt x="9624" y="30251"/>
                  </a:lnTo>
                  <a:cubicBezTo>
                    <a:pt x="9647" y="30228"/>
                    <a:pt x="9649" y="30226"/>
                    <a:pt x="9649" y="30206"/>
                  </a:cubicBezTo>
                  <a:lnTo>
                    <a:pt x="9649" y="30206"/>
                  </a:lnTo>
                  <a:lnTo>
                    <a:pt x="9749" y="30126"/>
                  </a:lnTo>
                  <a:lnTo>
                    <a:pt x="9749" y="30126"/>
                  </a:lnTo>
                  <a:cubicBezTo>
                    <a:pt x="9741" y="30142"/>
                    <a:pt x="9741" y="30148"/>
                    <a:pt x="9748" y="30148"/>
                  </a:cubicBezTo>
                  <a:cubicBezTo>
                    <a:pt x="9761" y="30148"/>
                    <a:pt x="9800" y="30126"/>
                    <a:pt x="9850" y="30126"/>
                  </a:cubicBezTo>
                  <a:cubicBezTo>
                    <a:pt x="9900" y="30151"/>
                    <a:pt x="10000" y="30151"/>
                    <a:pt x="10075" y="30176"/>
                  </a:cubicBezTo>
                  <a:lnTo>
                    <a:pt x="10577" y="30251"/>
                  </a:lnTo>
                  <a:lnTo>
                    <a:pt x="11579" y="30401"/>
                  </a:lnTo>
                  <a:lnTo>
                    <a:pt x="13584" y="30702"/>
                  </a:lnTo>
                  <a:cubicBezTo>
                    <a:pt x="14912" y="30903"/>
                    <a:pt x="16266" y="31103"/>
                    <a:pt x="17594" y="31329"/>
                  </a:cubicBezTo>
                  <a:cubicBezTo>
                    <a:pt x="20251" y="31755"/>
                    <a:pt x="22907" y="32206"/>
                    <a:pt x="25589" y="32607"/>
                  </a:cubicBezTo>
                  <a:cubicBezTo>
                    <a:pt x="30928" y="33384"/>
                    <a:pt x="36291" y="34111"/>
                    <a:pt x="41679" y="34587"/>
                  </a:cubicBezTo>
                  <a:lnTo>
                    <a:pt x="41905" y="34612"/>
                  </a:lnTo>
                  <a:lnTo>
                    <a:pt x="41905" y="34612"/>
                  </a:lnTo>
                  <a:lnTo>
                    <a:pt x="41855" y="34386"/>
                  </a:lnTo>
                  <a:cubicBezTo>
                    <a:pt x="41404" y="31780"/>
                    <a:pt x="41679" y="29098"/>
                    <a:pt x="41730" y="26441"/>
                  </a:cubicBezTo>
                  <a:cubicBezTo>
                    <a:pt x="41805" y="23760"/>
                    <a:pt x="41830" y="21103"/>
                    <a:pt x="41805" y="18421"/>
                  </a:cubicBezTo>
                  <a:cubicBezTo>
                    <a:pt x="41780" y="12331"/>
                    <a:pt x="41278" y="6266"/>
                    <a:pt x="41053" y="176"/>
                  </a:cubicBezTo>
                  <a:lnTo>
                    <a:pt x="4102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3"/>
            <p:cNvSpPr/>
            <p:nvPr/>
          </p:nvSpPr>
          <p:spPr>
            <a:xfrm>
              <a:off x="2849050" y="4283900"/>
              <a:ext cx="614675" cy="48350"/>
            </a:xfrm>
            <a:custGeom>
              <a:avLst/>
              <a:gdLst/>
              <a:ahLst/>
              <a:cxnLst/>
              <a:rect l="l" t="t" r="r" b="b"/>
              <a:pathLst>
                <a:path w="24587" h="1934" extrusionOk="0">
                  <a:moveTo>
                    <a:pt x="24207" y="1"/>
                  </a:moveTo>
                  <a:cubicBezTo>
                    <a:pt x="24192" y="1"/>
                    <a:pt x="24177" y="2"/>
                    <a:pt x="24161" y="3"/>
                  </a:cubicBezTo>
                  <a:cubicBezTo>
                    <a:pt x="16166" y="805"/>
                    <a:pt x="8221" y="1407"/>
                    <a:pt x="201" y="1633"/>
                  </a:cubicBezTo>
                  <a:cubicBezTo>
                    <a:pt x="1" y="1658"/>
                    <a:pt x="1" y="1933"/>
                    <a:pt x="201" y="1933"/>
                  </a:cubicBezTo>
                  <a:cubicBezTo>
                    <a:pt x="8171" y="1708"/>
                    <a:pt x="16216" y="1357"/>
                    <a:pt x="24161" y="630"/>
                  </a:cubicBezTo>
                  <a:cubicBezTo>
                    <a:pt x="24571" y="606"/>
                    <a:pt x="24587" y="1"/>
                    <a:pt x="2420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9" name="Google Shape;949;p33"/>
          <p:cNvGrpSpPr/>
          <p:nvPr/>
        </p:nvGrpSpPr>
        <p:grpSpPr>
          <a:xfrm rot="474737">
            <a:off x="4369257" y="515498"/>
            <a:ext cx="2049331" cy="585348"/>
            <a:chOff x="4345425" y="2175475"/>
            <a:chExt cx="800750" cy="176025"/>
          </a:xfrm>
        </p:grpSpPr>
        <p:sp>
          <p:nvSpPr>
            <p:cNvPr id="950" name="Google Shape;950;p33"/>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3"/>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3" name="Google Shape;953;p33"/>
          <p:cNvSpPr txBox="1">
            <a:spLocks noGrp="1"/>
          </p:cNvSpPr>
          <p:nvPr>
            <p:ph type="subTitle" idx="1"/>
          </p:nvPr>
        </p:nvSpPr>
        <p:spPr>
          <a:xfrm>
            <a:off x="3519598" y="1089908"/>
            <a:ext cx="5053149" cy="3274189"/>
          </a:xfrm>
          <a:prstGeom prst="rect">
            <a:avLst/>
          </a:prstGeom>
        </p:spPr>
        <p:txBody>
          <a:bodyPr spcFirstLastPara="1" wrap="square" lIns="91425" tIns="91425" rIns="91425" bIns="91425" anchor="ctr" anchorCtr="0">
            <a:noAutofit/>
          </a:bodyPr>
          <a:lstStyle/>
          <a:p>
            <a:pPr algn="l">
              <a:lnSpc>
                <a:spcPct val="150000"/>
              </a:lnSpc>
            </a:pPr>
            <a:r>
              <a:rPr lang="vi-VN" sz="2000" dirty="0" smtClean="0">
                <a:latin typeface="Times New Roman (Headings)"/>
              </a:rPr>
              <a:t>+ </a:t>
            </a:r>
            <a:r>
              <a:rPr lang="nl-NL" sz="2000" dirty="0" smtClean="0">
                <a:latin typeface="Times New Roman" pitchFamily="18" charset="0"/>
                <a:cs typeface="Times New Roman" pitchFamily="18" charset="0"/>
              </a:rPr>
              <a:t>Xác định </a:t>
            </a:r>
            <a:r>
              <a:rPr lang="nl-NL" sz="2000" dirty="0">
                <a:latin typeface="Times New Roman" pitchFamily="18" charset="0"/>
                <a:cs typeface="Times New Roman" pitchFamily="18" charset="0"/>
              </a:rPr>
              <a:t>ước </a:t>
            </a:r>
            <a:r>
              <a:rPr lang="nl-NL" sz="2000" dirty="0" smtClean="0">
                <a:latin typeface="Times New Roman" pitchFamily="18" charset="0"/>
                <a:cs typeface="Times New Roman" pitchFamily="18" charset="0"/>
              </a:rPr>
              <a:t>chung</a:t>
            </a:r>
            <a:r>
              <a:rPr lang="vi-VN" sz="2000" dirty="0" smtClean="0">
                <a:latin typeface="Times New Roman" pitchFamily="18" charset="0"/>
                <a:cs typeface="Times New Roman" pitchFamily="18" charset="0"/>
              </a:rPr>
              <a:t> (bài 1).</a:t>
            </a:r>
          </a:p>
          <a:p>
            <a:pPr algn="l">
              <a:lnSpc>
                <a:spcPct val="150000"/>
              </a:lnSpc>
            </a:pPr>
            <a:r>
              <a:rPr lang="vi-VN" sz="2000" dirty="0" smtClean="0">
                <a:latin typeface="Times New Roman (Headings)"/>
                <a:ea typeface="Tahoma" pitchFamily="34" charset="0"/>
                <a:cs typeface="Times New Roman" pitchFamily="18" charset="0"/>
              </a:rPr>
              <a:t>+ </a:t>
            </a:r>
            <a:r>
              <a:rPr lang="nl-NL" sz="2000" dirty="0" smtClean="0">
                <a:latin typeface="Times New Roman" pitchFamily="18" charset="0"/>
                <a:ea typeface="Tahoma" pitchFamily="34" charset="0"/>
                <a:cs typeface="Times New Roman" pitchFamily="18" charset="0"/>
              </a:rPr>
              <a:t>Tìm </a:t>
            </a:r>
            <a:r>
              <a:rPr lang="nl-NL" sz="2000" dirty="0">
                <a:latin typeface="Times New Roman" pitchFamily="18" charset="0"/>
                <a:ea typeface="Tahoma" pitchFamily="34" charset="0"/>
                <a:cs typeface="Times New Roman" pitchFamily="18" charset="0"/>
              </a:rPr>
              <a:t>được tập hợp các ước chung của hai số hoặc ba số thông qua tìm ước chung lớn </a:t>
            </a:r>
            <a:r>
              <a:rPr lang="vi-VN" sz="2000" dirty="0" smtClean="0">
                <a:latin typeface="Times New Roman" pitchFamily="18" charset="0"/>
                <a:ea typeface="Tahoma" pitchFamily="34" charset="0"/>
                <a:cs typeface="Times New Roman" pitchFamily="18" charset="0"/>
              </a:rPr>
              <a:t>nhất (</a:t>
            </a:r>
            <a:r>
              <a:rPr lang="nl-NL" sz="2000" dirty="0" smtClean="0">
                <a:latin typeface="Times New Roman" pitchFamily="18" charset="0"/>
                <a:ea typeface="Tahoma" pitchFamily="34" charset="0"/>
                <a:cs typeface="Times New Roman" pitchFamily="18" charset="0"/>
              </a:rPr>
              <a:t>bài: 2,3</a:t>
            </a:r>
            <a:r>
              <a:rPr lang="vi-VN" sz="2000" dirty="0" smtClean="0">
                <a:latin typeface="Times New Roman" pitchFamily="18" charset="0"/>
                <a:ea typeface="Tahoma" pitchFamily="34" charset="0"/>
                <a:cs typeface="Times New Roman" pitchFamily="18" charset="0"/>
              </a:rPr>
              <a:t>).</a:t>
            </a:r>
            <a:endParaRPr lang="vi-VN" sz="2000" dirty="0">
              <a:latin typeface="Times New Roman" pitchFamily="18" charset="0"/>
              <a:ea typeface="Tahoma" pitchFamily="34" charset="0"/>
              <a:cs typeface="Times New Roman" pitchFamily="18" charset="0"/>
            </a:endParaRPr>
          </a:p>
          <a:p>
            <a:pPr algn="l">
              <a:lnSpc>
                <a:spcPct val="150000"/>
              </a:lnSpc>
            </a:pPr>
            <a:r>
              <a:rPr lang="nl-NL" sz="2000" dirty="0">
                <a:latin typeface="+mj-lt"/>
              </a:rPr>
              <a:t>+ </a:t>
            </a:r>
            <a:r>
              <a:rPr lang="nl-NL" sz="2000" dirty="0">
                <a:latin typeface="Times New Roman" pitchFamily="18" charset="0"/>
                <a:cs typeface="Times New Roman" pitchFamily="18" charset="0"/>
              </a:rPr>
              <a:t>Vận dụng được khái niệm và cách tìm ƯCLN của hai hoặc ba số trong rút gọn phân </a:t>
            </a:r>
            <a:r>
              <a:rPr lang="nl-NL" sz="2000" dirty="0" smtClean="0">
                <a:latin typeface="Times New Roman" pitchFamily="18" charset="0"/>
                <a:cs typeface="Times New Roman" pitchFamily="18" charset="0"/>
              </a:rPr>
              <a:t>số</a:t>
            </a:r>
            <a:r>
              <a:rPr lang="vi-VN" sz="2000" dirty="0" smtClean="0">
                <a:latin typeface="Times New Roman" pitchFamily="18" charset="0"/>
                <a:cs typeface="Times New Roman" pitchFamily="18" charset="0"/>
              </a:rPr>
              <a:t> (bài 4)</a:t>
            </a:r>
            <a:r>
              <a:rPr lang="vi-VN" sz="2000" dirty="0" smtClean="0">
                <a:latin typeface="+mj-lt"/>
              </a:rPr>
              <a:t>.</a:t>
            </a:r>
            <a:endParaRPr sz="2000" dirty="0">
              <a:latin typeface="+mj-lt"/>
            </a:endParaRPr>
          </a:p>
        </p:txBody>
      </p:sp>
      <p:sp>
        <p:nvSpPr>
          <p:cNvPr id="954" name="Google Shape;954;p33"/>
          <p:cNvSpPr txBox="1"/>
          <p:nvPr/>
        </p:nvSpPr>
        <p:spPr>
          <a:xfrm rot="-545911">
            <a:off x="1575685" y="2409895"/>
            <a:ext cx="1071887" cy="70760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dirty="0">
                <a:solidFill>
                  <a:schemeClr val="dk1"/>
                </a:solidFill>
                <a:latin typeface="Itim"/>
                <a:ea typeface="Itim"/>
                <a:cs typeface="Itim"/>
                <a:sym typeface="Itim"/>
              </a:rPr>
              <a:t>Book Title</a:t>
            </a:r>
            <a:endParaRPr sz="3000" b="1" dirty="0">
              <a:solidFill>
                <a:schemeClr val="dk1"/>
              </a:solidFill>
              <a:latin typeface="Itim"/>
              <a:ea typeface="Itim"/>
              <a:cs typeface="Itim"/>
              <a:sym typeface="Itim"/>
            </a:endParaRPr>
          </a:p>
        </p:txBody>
      </p:sp>
      <p:grpSp>
        <p:nvGrpSpPr>
          <p:cNvPr id="955" name="Google Shape;955;p33"/>
          <p:cNvGrpSpPr/>
          <p:nvPr/>
        </p:nvGrpSpPr>
        <p:grpSpPr>
          <a:xfrm rot="-974667">
            <a:off x="758139" y="2306715"/>
            <a:ext cx="503546" cy="1101252"/>
            <a:chOff x="5870175" y="1498275"/>
            <a:chExt cx="364450" cy="797050"/>
          </a:xfrm>
        </p:grpSpPr>
        <p:sp>
          <p:nvSpPr>
            <p:cNvPr id="956" name="Google Shape;956;p33"/>
            <p:cNvSpPr/>
            <p:nvPr/>
          </p:nvSpPr>
          <p:spPr>
            <a:xfrm>
              <a:off x="5870175" y="2109075"/>
              <a:ext cx="219475" cy="186250"/>
            </a:xfrm>
            <a:custGeom>
              <a:avLst/>
              <a:gdLst/>
              <a:ahLst/>
              <a:cxnLst/>
              <a:rect l="l" t="t" r="r" b="b"/>
              <a:pathLst>
                <a:path w="8779" h="7450" extrusionOk="0">
                  <a:moveTo>
                    <a:pt x="6020" y="1496"/>
                  </a:moveTo>
                  <a:cubicBezTo>
                    <a:pt x="6600" y="2107"/>
                    <a:pt x="7195" y="2719"/>
                    <a:pt x="7807" y="3314"/>
                  </a:cubicBezTo>
                  <a:cubicBezTo>
                    <a:pt x="7775" y="3361"/>
                    <a:pt x="7760" y="3440"/>
                    <a:pt x="7744" y="3502"/>
                  </a:cubicBezTo>
                  <a:cubicBezTo>
                    <a:pt x="7164" y="2938"/>
                    <a:pt x="6568" y="2405"/>
                    <a:pt x="5988" y="1856"/>
                  </a:cubicBezTo>
                  <a:cubicBezTo>
                    <a:pt x="6004" y="1731"/>
                    <a:pt x="6004" y="1606"/>
                    <a:pt x="6020" y="1496"/>
                  </a:cubicBezTo>
                  <a:close/>
                  <a:moveTo>
                    <a:pt x="1568" y="697"/>
                  </a:moveTo>
                  <a:cubicBezTo>
                    <a:pt x="2744" y="1104"/>
                    <a:pt x="4029" y="1292"/>
                    <a:pt x="5252" y="1480"/>
                  </a:cubicBezTo>
                  <a:lnTo>
                    <a:pt x="5267" y="1480"/>
                  </a:lnTo>
                  <a:cubicBezTo>
                    <a:pt x="5048" y="2421"/>
                    <a:pt x="4891" y="3346"/>
                    <a:pt x="4875" y="4317"/>
                  </a:cubicBezTo>
                  <a:cubicBezTo>
                    <a:pt x="4186" y="4098"/>
                    <a:pt x="3449" y="3988"/>
                    <a:pt x="2744" y="3816"/>
                  </a:cubicBezTo>
                  <a:cubicBezTo>
                    <a:pt x="2227" y="3690"/>
                    <a:pt x="1694" y="3581"/>
                    <a:pt x="1176" y="3487"/>
                  </a:cubicBezTo>
                  <a:cubicBezTo>
                    <a:pt x="1302" y="2954"/>
                    <a:pt x="1317" y="2389"/>
                    <a:pt x="1427" y="1841"/>
                  </a:cubicBezTo>
                  <a:cubicBezTo>
                    <a:pt x="1490" y="1465"/>
                    <a:pt x="1537" y="1088"/>
                    <a:pt x="1568" y="697"/>
                  </a:cubicBezTo>
                  <a:close/>
                  <a:moveTo>
                    <a:pt x="5957" y="2013"/>
                  </a:moveTo>
                  <a:cubicBezTo>
                    <a:pt x="6521" y="2562"/>
                    <a:pt x="7086" y="3126"/>
                    <a:pt x="7665" y="3675"/>
                  </a:cubicBezTo>
                  <a:cubicBezTo>
                    <a:pt x="7540" y="4067"/>
                    <a:pt x="7493" y="4474"/>
                    <a:pt x="7399" y="4850"/>
                  </a:cubicBezTo>
                  <a:cubicBezTo>
                    <a:pt x="7164" y="4599"/>
                    <a:pt x="6913" y="4349"/>
                    <a:pt x="6662" y="4082"/>
                  </a:cubicBezTo>
                  <a:cubicBezTo>
                    <a:pt x="6380" y="3769"/>
                    <a:pt x="6098" y="3455"/>
                    <a:pt x="5816" y="3142"/>
                  </a:cubicBezTo>
                  <a:cubicBezTo>
                    <a:pt x="5863" y="2766"/>
                    <a:pt x="5910" y="2389"/>
                    <a:pt x="5957" y="2013"/>
                  </a:cubicBezTo>
                  <a:close/>
                  <a:moveTo>
                    <a:pt x="5785" y="3424"/>
                  </a:moveTo>
                  <a:cubicBezTo>
                    <a:pt x="6239" y="4035"/>
                    <a:pt x="6741" y="4662"/>
                    <a:pt x="7336" y="5179"/>
                  </a:cubicBezTo>
                  <a:cubicBezTo>
                    <a:pt x="7274" y="5446"/>
                    <a:pt x="7211" y="5728"/>
                    <a:pt x="7148" y="5994"/>
                  </a:cubicBezTo>
                  <a:cubicBezTo>
                    <a:pt x="6741" y="5462"/>
                    <a:pt x="6192" y="4960"/>
                    <a:pt x="5644" y="4521"/>
                  </a:cubicBezTo>
                  <a:cubicBezTo>
                    <a:pt x="5706" y="4161"/>
                    <a:pt x="5738" y="3784"/>
                    <a:pt x="5785" y="3424"/>
                  </a:cubicBezTo>
                  <a:close/>
                  <a:moveTo>
                    <a:pt x="1020" y="4082"/>
                  </a:moveTo>
                  <a:lnTo>
                    <a:pt x="1020" y="4082"/>
                  </a:lnTo>
                  <a:cubicBezTo>
                    <a:pt x="1505" y="4302"/>
                    <a:pt x="2038" y="4490"/>
                    <a:pt x="2603" y="4662"/>
                  </a:cubicBezTo>
                  <a:cubicBezTo>
                    <a:pt x="2869" y="4976"/>
                    <a:pt x="3261" y="5273"/>
                    <a:pt x="3559" y="5556"/>
                  </a:cubicBezTo>
                  <a:cubicBezTo>
                    <a:pt x="3825" y="5791"/>
                    <a:pt x="4076" y="6057"/>
                    <a:pt x="4343" y="6292"/>
                  </a:cubicBezTo>
                  <a:cubicBezTo>
                    <a:pt x="3825" y="6183"/>
                    <a:pt x="3308" y="6057"/>
                    <a:pt x="2791" y="5947"/>
                  </a:cubicBezTo>
                  <a:cubicBezTo>
                    <a:pt x="2634" y="5571"/>
                    <a:pt x="2242" y="5195"/>
                    <a:pt x="1929" y="4897"/>
                  </a:cubicBezTo>
                  <a:cubicBezTo>
                    <a:pt x="1631" y="4615"/>
                    <a:pt x="1349" y="4333"/>
                    <a:pt x="1020" y="4082"/>
                  </a:cubicBezTo>
                  <a:close/>
                  <a:moveTo>
                    <a:pt x="3167" y="4819"/>
                  </a:moveTo>
                  <a:lnTo>
                    <a:pt x="3167" y="4819"/>
                  </a:lnTo>
                  <a:cubicBezTo>
                    <a:pt x="3622" y="4929"/>
                    <a:pt x="4060" y="5007"/>
                    <a:pt x="4499" y="5070"/>
                  </a:cubicBezTo>
                  <a:cubicBezTo>
                    <a:pt x="4985" y="5587"/>
                    <a:pt x="5487" y="6120"/>
                    <a:pt x="6004" y="6637"/>
                  </a:cubicBezTo>
                  <a:cubicBezTo>
                    <a:pt x="5612" y="6559"/>
                    <a:pt x="5220" y="6480"/>
                    <a:pt x="4828" y="6402"/>
                  </a:cubicBezTo>
                  <a:cubicBezTo>
                    <a:pt x="4578" y="6089"/>
                    <a:pt x="4217" y="5806"/>
                    <a:pt x="3919" y="5524"/>
                  </a:cubicBezTo>
                  <a:cubicBezTo>
                    <a:pt x="3669" y="5305"/>
                    <a:pt x="3433" y="5054"/>
                    <a:pt x="3167" y="4819"/>
                  </a:cubicBezTo>
                  <a:close/>
                  <a:moveTo>
                    <a:pt x="5612" y="4709"/>
                  </a:moveTo>
                  <a:cubicBezTo>
                    <a:pt x="6161" y="5242"/>
                    <a:pt x="6615" y="5791"/>
                    <a:pt x="7070" y="6339"/>
                  </a:cubicBezTo>
                  <a:cubicBezTo>
                    <a:pt x="7039" y="6512"/>
                    <a:pt x="7007" y="6684"/>
                    <a:pt x="6976" y="6857"/>
                  </a:cubicBezTo>
                  <a:cubicBezTo>
                    <a:pt x="6835" y="6825"/>
                    <a:pt x="6694" y="6794"/>
                    <a:pt x="6553" y="6763"/>
                  </a:cubicBezTo>
                  <a:cubicBezTo>
                    <a:pt x="6035" y="6183"/>
                    <a:pt x="5455" y="5650"/>
                    <a:pt x="4875" y="5101"/>
                  </a:cubicBezTo>
                  <a:cubicBezTo>
                    <a:pt x="4922" y="5101"/>
                    <a:pt x="4970" y="5117"/>
                    <a:pt x="5001" y="5117"/>
                  </a:cubicBezTo>
                  <a:cubicBezTo>
                    <a:pt x="5064" y="5117"/>
                    <a:pt x="5111" y="5101"/>
                    <a:pt x="5158" y="5101"/>
                  </a:cubicBezTo>
                  <a:cubicBezTo>
                    <a:pt x="5203" y="5112"/>
                    <a:pt x="5249" y="5118"/>
                    <a:pt x="5293" y="5118"/>
                  </a:cubicBezTo>
                  <a:cubicBezTo>
                    <a:pt x="5434" y="5118"/>
                    <a:pt x="5557" y="5060"/>
                    <a:pt x="5581" y="4929"/>
                  </a:cubicBezTo>
                  <a:cubicBezTo>
                    <a:pt x="5596" y="4866"/>
                    <a:pt x="5612" y="4788"/>
                    <a:pt x="5612" y="4709"/>
                  </a:cubicBezTo>
                  <a:close/>
                  <a:moveTo>
                    <a:pt x="1519" y="0"/>
                  </a:moveTo>
                  <a:cubicBezTo>
                    <a:pt x="1470" y="0"/>
                    <a:pt x="1429" y="11"/>
                    <a:pt x="1396" y="23"/>
                  </a:cubicBezTo>
                  <a:cubicBezTo>
                    <a:pt x="1356" y="13"/>
                    <a:pt x="1315" y="7"/>
                    <a:pt x="1275" y="7"/>
                  </a:cubicBezTo>
                  <a:cubicBezTo>
                    <a:pt x="1189" y="7"/>
                    <a:pt x="1109" y="32"/>
                    <a:pt x="1067" y="85"/>
                  </a:cubicBezTo>
                  <a:cubicBezTo>
                    <a:pt x="346" y="994"/>
                    <a:pt x="1" y="2374"/>
                    <a:pt x="173" y="3502"/>
                  </a:cubicBezTo>
                  <a:cubicBezTo>
                    <a:pt x="189" y="3628"/>
                    <a:pt x="252" y="3706"/>
                    <a:pt x="346" y="3769"/>
                  </a:cubicBezTo>
                  <a:cubicBezTo>
                    <a:pt x="252" y="3816"/>
                    <a:pt x="189" y="3894"/>
                    <a:pt x="220" y="4004"/>
                  </a:cubicBezTo>
                  <a:cubicBezTo>
                    <a:pt x="440" y="4443"/>
                    <a:pt x="847" y="4850"/>
                    <a:pt x="1223" y="5242"/>
                  </a:cubicBezTo>
                  <a:cubicBezTo>
                    <a:pt x="1458" y="5493"/>
                    <a:pt x="1741" y="5806"/>
                    <a:pt x="2054" y="6026"/>
                  </a:cubicBezTo>
                  <a:cubicBezTo>
                    <a:pt x="2023" y="6120"/>
                    <a:pt x="2070" y="6230"/>
                    <a:pt x="2227" y="6292"/>
                  </a:cubicBezTo>
                  <a:cubicBezTo>
                    <a:pt x="3684" y="6825"/>
                    <a:pt x="5487" y="7342"/>
                    <a:pt x="7039" y="7437"/>
                  </a:cubicBezTo>
                  <a:cubicBezTo>
                    <a:pt x="7086" y="7437"/>
                    <a:pt x="7133" y="7437"/>
                    <a:pt x="7180" y="7421"/>
                  </a:cubicBezTo>
                  <a:cubicBezTo>
                    <a:pt x="7227" y="7439"/>
                    <a:pt x="7277" y="7450"/>
                    <a:pt x="7324" y="7450"/>
                  </a:cubicBezTo>
                  <a:cubicBezTo>
                    <a:pt x="7401" y="7450"/>
                    <a:pt x="7470" y="7420"/>
                    <a:pt x="7509" y="7342"/>
                  </a:cubicBezTo>
                  <a:cubicBezTo>
                    <a:pt x="7807" y="6684"/>
                    <a:pt x="8010" y="6026"/>
                    <a:pt x="8167" y="5320"/>
                  </a:cubicBezTo>
                  <a:cubicBezTo>
                    <a:pt x="8292" y="4788"/>
                    <a:pt x="8481" y="4208"/>
                    <a:pt x="8465" y="3628"/>
                  </a:cubicBezTo>
                  <a:cubicBezTo>
                    <a:pt x="8653" y="3565"/>
                    <a:pt x="8778" y="3393"/>
                    <a:pt x="8622" y="3236"/>
                  </a:cubicBezTo>
                  <a:cubicBezTo>
                    <a:pt x="7744" y="2358"/>
                    <a:pt x="6819" y="1496"/>
                    <a:pt x="5863" y="681"/>
                  </a:cubicBezTo>
                  <a:cubicBezTo>
                    <a:pt x="5805" y="631"/>
                    <a:pt x="5738" y="610"/>
                    <a:pt x="5673" y="610"/>
                  </a:cubicBezTo>
                  <a:cubicBezTo>
                    <a:pt x="5596" y="610"/>
                    <a:pt x="5522" y="638"/>
                    <a:pt x="5471" y="681"/>
                  </a:cubicBezTo>
                  <a:cubicBezTo>
                    <a:pt x="5424" y="665"/>
                    <a:pt x="5361" y="650"/>
                    <a:pt x="5299" y="634"/>
                  </a:cubicBezTo>
                  <a:cubicBezTo>
                    <a:pt x="4060" y="461"/>
                    <a:pt x="2822" y="148"/>
                    <a:pt x="1584" y="7"/>
                  </a:cubicBezTo>
                  <a:cubicBezTo>
                    <a:pt x="1561" y="2"/>
                    <a:pt x="1539" y="0"/>
                    <a:pt x="15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3"/>
            <p:cNvSpPr/>
            <p:nvPr/>
          </p:nvSpPr>
          <p:spPr>
            <a:xfrm>
              <a:off x="5906500" y="1498275"/>
              <a:ext cx="328125" cy="569175"/>
            </a:xfrm>
            <a:custGeom>
              <a:avLst/>
              <a:gdLst/>
              <a:ahLst/>
              <a:cxnLst/>
              <a:rect l="l" t="t" r="r" b="b"/>
              <a:pathLst>
                <a:path w="13125" h="22767" extrusionOk="0">
                  <a:moveTo>
                    <a:pt x="9990" y="2777"/>
                  </a:moveTo>
                  <a:cubicBezTo>
                    <a:pt x="10131" y="2887"/>
                    <a:pt x="10288" y="2996"/>
                    <a:pt x="10413" y="3106"/>
                  </a:cubicBezTo>
                  <a:cubicBezTo>
                    <a:pt x="10946" y="3529"/>
                    <a:pt x="11526" y="3921"/>
                    <a:pt x="12122" y="4297"/>
                  </a:cubicBezTo>
                  <a:cubicBezTo>
                    <a:pt x="12028" y="4642"/>
                    <a:pt x="11965" y="4971"/>
                    <a:pt x="11887" y="5301"/>
                  </a:cubicBezTo>
                  <a:cubicBezTo>
                    <a:pt x="11260" y="4611"/>
                    <a:pt x="10554" y="3921"/>
                    <a:pt x="9927" y="3247"/>
                  </a:cubicBezTo>
                  <a:cubicBezTo>
                    <a:pt x="9943" y="3090"/>
                    <a:pt x="9974" y="2934"/>
                    <a:pt x="9990" y="2777"/>
                  </a:cubicBezTo>
                  <a:close/>
                  <a:moveTo>
                    <a:pt x="9880" y="3561"/>
                  </a:moveTo>
                  <a:cubicBezTo>
                    <a:pt x="10492" y="4297"/>
                    <a:pt x="11087" y="5081"/>
                    <a:pt x="11761" y="5786"/>
                  </a:cubicBezTo>
                  <a:cubicBezTo>
                    <a:pt x="11667" y="6241"/>
                    <a:pt x="11573" y="6696"/>
                    <a:pt x="11479" y="7134"/>
                  </a:cubicBezTo>
                  <a:cubicBezTo>
                    <a:pt x="11213" y="6821"/>
                    <a:pt x="10883" y="6507"/>
                    <a:pt x="10617" y="6194"/>
                  </a:cubicBezTo>
                  <a:cubicBezTo>
                    <a:pt x="10288" y="5802"/>
                    <a:pt x="9959" y="5410"/>
                    <a:pt x="9645" y="5018"/>
                  </a:cubicBezTo>
                  <a:cubicBezTo>
                    <a:pt x="9739" y="4532"/>
                    <a:pt x="9818" y="4047"/>
                    <a:pt x="9880" y="3561"/>
                  </a:cubicBezTo>
                  <a:close/>
                  <a:moveTo>
                    <a:pt x="9614" y="5222"/>
                  </a:moveTo>
                  <a:cubicBezTo>
                    <a:pt x="9896" y="5598"/>
                    <a:pt x="10194" y="5975"/>
                    <a:pt x="10492" y="6335"/>
                  </a:cubicBezTo>
                  <a:cubicBezTo>
                    <a:pt x="10789" y="6696"/>
                    <a:pt x="11072" y="7103"/>
                    <a:pt x="11416" y="7432"/>
                  </a:cubicBezTo>
                  <a:cubicBezTo>
                    <a:pt x="11322" y="7902"/>
                    <a:pt x="11228" y="8388"/>
                    <a:pt x="11134" y="8874"/>
                  </a:cubicBezTo>
                  <a:cubicBezTo>
                    <a:pt x="10789" y="8498"/>
                    <a:pt x="10398" y="8153"/>
                    <a:pt x="10068" y="7793"/>
                  </a:cubicBezTo>
                  <a:cubicBezTo>
                    <a:pt x="9802" y="7495"/>
                    <a:pt x="9535" y="7181"/>
                    <a:pt x="9269" y="6884"/>
                  </a:cubicBezTo>
                  <a:cubicBezTo>
                    <a:pt x="9394" y="6335"/>
                    <a:pt x="9504" y="5771"/>
                    <a:pt x="9614" y="5222"/>
                  </a:cubicBezTo>
                  <a:close/>
                  <a:moveTo>
                    <a:pt x="9206" y="7150"/>
                  </a:moveTo>
                  <a:cubicBezTo>
                    <a:pt x="9426" y="7432"/>
                    <a:pt x="9661" y="7699"/>
                    <a:pt x="9896" y="7965"/>
                  </a:cubicBezTo>
                  <a:cubicBezTo>
                    <a:pt x="10256" y="8388"/>
                    <a:pt x="10617" y="8827"/>
                    <a:pt x="11056" y="9203"/>
                  </a:cubicBezTo>
                  <a:cubicBezTo>
                    <a:pt x="10962" y="9736"/>
                    <a:pt x="10852" y="10254"/>
                    <a:pt x="10727" y="10771"/>
                  </a:cubicBezTo>
                  <a:cubicBezTo>
                    <a:pt x="10178" y="10097"/>
                    <a:pt x="9504" y="9439"/>
                    <a:pt x="8846" y="8796"/>
                  </a:cubicBezTo>
                  <a:cubicBezTo>
                    <a:pt x="8971" y="8247"/>
                    <a:pt x="9097" y="7699"/>
                    <a:pt x="9206" y="7150"/>
                  </a:cubicBezTo>
                  <a:close/>
                  <a:moveTo>
                    <a:pt x="8783" y="9062"/>
                  </a:moveTo>
                  <a:cubicBezTo>
                    <a:pt x="9379" y="9752"/>
                    <a:pt x="9974" y="10457"/>
                    <a:pt x="10664" y="11069"/>
                  </a:cubicBezTo>
                  <a:cubicBezTo>
                    <a:pt x="10570" y="11508"/>
                    <a:pt x="10460" y="11946"/>
                    <a:pt x="10335" y="12385"/>
                  </a:cubicBezTo>
                  <a:cubicBezTo>
                    <a:pt x="10037" y="12040"/>
                    <a:pt x="9692" y="11711"/>
                    <a:pt x="9410" y="11367"/>
                  </a:cubicBezTo>
                  <a:cubicBezTo>
                    <a:pt x="9097" y="10990"/>
                    <a:pt x="8799" y="10614"/>
                    <a:pt x="8517" y="10238"/>
                  </a:cubicBezTo>
                  <a:cubicBezTo>
                    <a:pt x="8611" y="9846"/>
                    <a:pt x="8689" y="9454"/>
                    <a:pt x="8783" y="9062"/>
                  </a:cubicBezTo>
                  <a:close/>
                  <a:moveTo>
                    <a:pt x="8454" y="10536"/>
                  </a:moveTo>
                  <a:cubicBezTo>
                    <a:pt x="8971" y="11272"/>
                    <a:pt x="9551" y="12072"/>
                    <a:pt x="10256" y="12699"/>
                  </a:cubicBezTo>
                  <a:cubicBezTo>
                    <a:pt x="10209" y="12871"/>
                    <a:pt x="10162" y="13044"/>
                    <a:pt x="10115" y="13232"/>
                  </a:cubicBezTo>
                  <a:cubicBezTo>
                    <a:pt x="10006" y="13561"/>
                    <a:pt x="9912" y="13874"/>
                    <a:pt x="9818" y="14204"/>
                  </a:cubicBezTo>
                  <a:cubicBezTo>
                    <a:pt x="9316" y="13545"/>
                    <a:pt x="8705" y="12903"/>
                    <a:pt x="8109" y="12260"/>
                  </a:cubicBezTo>
                  <a:cubicBezTo>
                    <a:pt x="8172" y="11962"/>
                    <a:pt x="8219" y="11664"/>
                    <a:pt x="8282" y="11367"/>
                  </a:cubicBezTo>
                  <a:cubicBezTo>
                    <a:pt x="8329" y="11084"/>
                    <a:pt x="8391" y="10818"/>
                    <a:pt x="8454" y="10536"/>
                  </a:cubicBezTo>
                  <a:close/>
                  <a:moveTo>
                    <a:pt x="8062" y="12479"/>
                  </a:moveTo>
                  <a:cubicBezTo>
                    <a:pt x="8595" y="13153"/>
                    <a:pt x="9128" y="13812"/>
                    <a:pt x="9755" y="14423"/>
                  </a:cubicBezTo>
                  <a:cubicBezTo>
                    <a:pt x="9598" y="14893"/>
                    <a:pt x="9457" y="15363"/>
                    <a:pt x="9316" y="15834"/>
                  </a:cubicBezTo>
                  <a:cubicBezTo>
                    <a:pt x="8971" y="15191"/>
                    <a:pt x="8376" y="14533"/>
                    <a:pt x="7796" y="13968"/>
                  </a:cubicBezTo>
                  <a:cubicBezTo>
                    <a:pt x="7890" y="13467"/>
                    <a:pt x="7968" y="12981"/>
                    <a:pt x="8062" y="12479"/>
                  </a:cubicBezTo>
                  <a:close/>
                  <a:moveTo>
                    <a:pt x="7749" y="14204"/>
                  </a:moveTo>
                  <a:cubicBezTo>
                    <a:pt x="7968" y="14439"/>
                    <a:pt x="8172" y="14674"/>
                    <a:pt x="8360" y="14909"/>
                  </a:cubicBezTo>
                  <a:cubicBezTo>
                    <a:pt x="8673" y="15316"/>
                    <a:pt x="8908" y="15740"/>
                    <a:pt x="9222" y="16147"/>
                  </a:cubicBezTo>
                  <a:cubicBezTo>
                    <a:pt x="9081" y="16633"/>
                    <a:pt x="8924" y="17135"/>
                    <a:pt x="8767" y="17636"/>
                  </a:cubicBezTo>
                  <a:cubicBezTo>
                    <a:pt x="8344" y="16978"/>
                    <a:pt x="7890" y="16335"/>
                    <a:pt x="7482" y="15661"/>
                  </a:cubicBezTo>
                  <a:cubicBezTo>
                    <a:pt x="7576" y="15175"/>
                    <a:pt x="7670" y="14689"/>
                    <a:pt x="7749" y="14204"/>
                  </a:cubicBezTo>
                  <a:close/>
                  <a:moveTo>
                    <a:pt x="7435" y="15881"/>
                  </a:moveTo>
                  <a:cubicBezTo>
                    <a:pt x="7827" y="16555"/>
                    <a:pt x="8219" y="17229"/>
                    <a:pt x="8705" y="17871"/>
                  </a:cubicBezTo>
                  <a:cubicBezTo>
                    <a:pt x="8595" y="18248"/>
                    <a:pt x="8485" y="18608"/>
                    <a:pt x="8391" y="18984"/>
                  </a:cubicBezTo>
                  <a:cubicBezTo>
                    <a:pt x="7984" y="18404"/>
                    <a:pt x="7545" y="17840"/>
                    <a:pt x="7153" y="17260"/>
                  </a:cubicBezTo>
                  <a:cubicBezTo>
                    <a:pt x="7263" y="16805"/>
                    <a:pt x="7357" y="16351"/>
                    <a:pt x="7435" y="15881"/>
                  </a:cubicBezTo>
                  <a:close/>
                  <a:moveTo>
                    <a:pt x="2341" y="708"/>
                  </a:moveTo>
                  <a:cubicBezTo>
                    <a:pt x="3595" y="1084"/>
                    <a:pt x="4896" y="1335"/>
                    <a:pt x="6165" y="1601"/>
                  </a:cubicBezTo>
                  <a:cubicBezTo>
                    <a:pt x="7167" y="1826"/>
                    <a:pt x="8153" y="2121"/>
                    <a:pt x="9153" y="2121"/>
                  </a:cubicBezTo>
                  <a:cubicBezTo>
                    <a:pt x="9202" y="2121"/>
                    <a:pt x="9251" y="2120"/>
                    <a:pt x="9300" y="2119"/>
                  </a:cubicBezTo>
                  <a:lnTo>
                    <a:pt x="9300" y="2119"/>
                  </a:lnTo>
                  <a:cubicBezTo>
                    <a:pt x="8689" y="4015"/>
                    <a:pt x="8297" y="6006"/>
                    <a:pt x="7937" y="7997"/>
                  </a:cubicBezTo>
                  <a:cubicBezTo>
                    <a:pt x="7905" y="8012"/>
                    <a:pt x="7874" y="8044"/>
                    <a:pt x="7921" y="8075"/>
                  </a:cubicBezTo>
                  <a:cubicBezTo>
                    <a:pt x="7921" y="8075"/>
                    <a:pt x="7921" y="8091"/>
                    <a:pt x="7921" y="8091"/>
                  </a:cubicBezTo>
                  <a:cubicBezTo>
                    <a:pt x="7717" y="9219"/>
                    <a:pt x="7513" y="10363"/>
                    <a:pt x="7278" y="11476"/>
                  </a:cubicBezTo>
                  <a:cubicBezTo>
                    <a:pt x="6714" y="14188"/>
                    <a:pt x="5899" y="16962"/>
                    <a:pt x="5727" y="19752"/>
                  </a:cubicBezTo>
                  <a:cubicBezTo>
                    <a:pt x="5710" y="19746"/>
                    <a:pt x="5692" y="19742"/>
                    <a:pt x="5676" y="19742"/>
                  </a:cubicBezTo>
                  <a:cubicBezTo>
                    <a:pt x="5615" y="19742"/>
                    <a:pt x="5568" y="19785"/>
                    <a:pt x="5617" y="19846"/>
                  </a:cubicBezTo>
                  <a:cubicBezTo>
                    <a:pt x="5648" y="19878"/>
                    <a:pt x="5680" y="19925"/>
                    <a:pt x="5727" y="19972"/>
                  </a:cubicBezTo>
                  <a:cubicBezTo>
                    <a:pt x="5711" y="20034"/>
                    <a:pt x="5711" y="20097"/>
                    <a:pt x="5711" y="20160"/>
                  </a:cubicBezTo>
                  <a:cubicBezTo>
                    <a:pt x="4990" y="19862"/>
                    <a:pt x="4128" y="19799"/>
                    <a:pt x="3360" y="19627"/>
                  </a:cubicBezTo>
                  <a:cubicBezTo>
                    <a:pt x="2482" y="19423"/>
                    <a:pt x="1620" y="19204"/>
                    <a:pt x="742" y="19047"/>
                  </a:cubicBezTo>
                  <a:cubicBezTo>
                    <a:pt x="1463" y="15975"/>
                    <a:pt x="1557" y="12746"/>
                    <a:pt x="1792" y="9580"/>
                  </a:cubicBezTo>
                  <a:cubicBezTo>
                    <a:pt x="2027" y="6633"/>
                    <a:pt x="2247" y="3670"/>
                    <a:pt x="2341" y="708"/>
                  </a:cubicBezTo>
                  <a:close/>
                  <a:moveTo>
                    <a:pt x="7059" y="17621"/>
                  </a:moveTo>
                  <a:cubicBezTo>
                    <a:pt x="7419" y="18216"/>
                    <a:pt x="7811" y="18827"/>
                    <a:pt x="8282" y="19376"/>
                  </a:cubicBezTo>
                  <a:cubicBezTo>
                    <a:pt x="8203" y="19674"/>
                    <a:pt x="8109" y="19956"/>
                    <a:pt x="8046" y="20254"/>
                  </a:cubicBezTo>
                  <a:cubicBezTo>
                    <a:pt x="7811" y="20019"/>
                    <a:pt x="7592" y="19784"/>
                    <a:pt x="7388" y="19548"/>
                  </a:cubicBezTo>
                  <a:cubicBezTo>
                    <a:pt x="7169" y="19282"/>
                    <a:pt x="6949" y="19031"/>
                    <a:pt x="6761" y="18765"/>
                  </a:cubicBezTo>
                  <a:cubicBezTo>
                    <a:pt x="6871" y="18389"/>
                    <a:pt x="6965" y="17997"/>
                    <a:pt x="7059" y="17621"/>
                  </a:cubicBezTo>
                  <a:close/>
                  <a:moveTo>
                    <a:pt x="601" y="19392"/>
                  </a:moveTo>
                  <a:cubicBezTo>
                    <a:pt x="1024" y="19580"/>
                    <a:pt x="1432" y="19721"/>
                    <a:pt x="1855" y="19862"/>
                  </a:cubicBezTo>
                  <a:cubicBezTo>
                    <a:pt x="2074" y="20175"/>
                    <a:pt x="2310" y="20473"/>
                    <a:pt x="2592" y="20755"/>
                  </a:cubicBezTo>
                  <a:cubicBezTo>
                    <a:pt x="2843" y="21022"/>
                    <a:pt x="3125" y="21351"/>
                    <a:pt x="3469" y="21570"/>
                  </a:cubicBezTo>
                  <a:cubicBezTo>
                    <a:pt x="3046" y="21508"/>
                    <a:pt x="2639" y="21461"/>
                    <a:pt x="2231" y="21382"/>
                  </a:cubicBezTo>
                  <a:cubicBezTo>
                    <a:pt x="2090" y="21053"/>
                    <a:pt x="1714" y="20708"/>
                    <a:pt x="1495" y="20426"/>
                  </a:cubicBezTo>
                  <a:cubicBezTo>
                    <a:pt x="1212" y="20081"/>
                    <a:pt x="915" y="19737"/>
                    <a:pt x="601" y="19392"/>
                  </a:cubicBezTo>
                  <a:close/>
                  <a:moveTo>
                    <a:pt x="2247" y="19972"/>
                  </a:moveTo>
                  <a:lnTo>
                    <a:pt x="2247" y="19972"/>
                  </a:lnTo>
                  <a:cubicBezTo>
                    <a:pt x="2529" y="20050"/>
                    <a:pt x="2795" y="20128"/>
                    <a:pt x="3078" y="20191"/>
                  </a:cubicBezTo>
                  <a:cubicBezTo>
                    <a:pt x="3375" y="20505"/>
                    <a:pt x="3689" y="20818"/>
                    <a:pt x="3971" y="21147"/>
                  </a:cubicBezTo>
                  <a:cubicBezTo>
                    <a:pt x="4143" y="21335"/>
                    <a:pt x="4300" y="21523"/>
                    <a:pt x="4457" y="21712"/>
                  </a:cubicBezTo>
                  <a:cubicBezTo>
                    <a:pt x="4253" y="21680"/>
                    <a:pt x="4049" y="21649"/>
                    <a:pt x="3846" y="21618"/>
                  </a:cubicBezTo>
                  <a:cubicBezTo>
                    <a:pt x="3846" y="21602"/>
                    <a:pt x="3846" y="21586"/>
                    <a:pt x="3830" y="21555"/>
                  </a:cubicBezTo>
                  <a:cubicBezTo>
                    <a:pt x="3564" y="21210"/>
                    <a:pt x="3109" y="20928"/>
                    <a:pt x="2795" y="20599"/>
                  </a:cubicBezTo>
                  <a:cubicBezTo>
                    <a:pt x="2592" y="20395"/>
                    <a:pt x="2419" y="20191"/>
                    <a:pt x="2247" y="19972"/>
                  </a:cubicBezTo>
                  <a:close/>
                  <a:moveTo>
                    <a:pt x="6683" y="19016"/>
                  </a:moveTo>
                  <a:cubicBezTo>
                    <a:pt x="7043" y="19564"/>
                    <a:pt x="7466" y="20113"/>
                    <a:pt x="7952" y="20567"/>
                  </a:cubicBezTo>
                  <a:cubicBezTo>
                    <a:pt x="7843" y="21006"/>
                    <a:pt x="7749" y="21429"/>
                    <a:pt x="7655" y="21868"/>
                  </a:cubicBezTo>
                  <a:cubicBezTo>
                    <a:pt x="7451" y="21618"/>
                    <a:pt x="7231" y="21382"/>
                    <a:pt x="7028" y="21147"/>
                  </a:cubicBezTo>
                  <a:cubicBezTo>
                    <a:pt x="6777" y="20849"/>
                    <a:pt x="6510" y="20567"/>
                    <a:pt x="6244" y="20270"/>
                  </a:cubicBezTo>
                  <a:cubicBezTo>
                    <a:pt x="6416" y="19862"/>
                    <a:pt x="6557" y="19439"/>
                    <a:pt x="6683" y="19016"/>
                  </a:cubicBezTo>
                  <a:close/>
                  <a:moveTo>
                    <a:pt x="3391" y="20270"/>
                  </a:moveTo>
                  <a:cubicBezTo>
                    <a:pt x="3877" y="20379"/>
                    <a:pt x="4394" y="20505"/>
                    <a:pt x="4896" y="20567"/>
                  </a:cubicBezTo>
                  <a:cubicBezTo>
                    <a:pt x="5162" y="20881"/>
                    <a:pt x="5429" y="21179"/>
                    <a:pt x="5695" y="21492"/>
                  </a:cubicBezTo>
                  <a:cubicBezTo>
                    <a:pt x="5836" y="21665"/>
                    <a:pt x="5977" y="21837"/>
                    <a:pt x="6134" y="22009"/>
                  </a:cubicBezTo>
                  <a:cubicBezTo>
                    <a:pt x="5742" y="21931"/>
                    <a:pt x="5335" y="21853"/>
                    <a:pt x="4927" y="21790"/>
                  </a:cubicBezTo>
                  <a:cubicBezTo>
                    <a:pt x="4676" y="21492"/>
                    <a:pt x="4363" y="21194"/>
                    <a:pt x="4081" y="20928"/>
                  </a:cubicBezTo>
                  <a:cubicBezTo>
                    <a:pt x="3861" y="20693"/>
                    <a:pt x="3626" y="20489"/>
                    <a:pt x="3391" y="20270"/>
                  </a:cubicBezTo>
                  <a:close/>
                  <a:moveTo>
                    <a:pt x="6150" y="20489"/>
                  </a:moveTo>
                  <a:cubicBezTo>
                    <a:pt x="6354" y="20740"/>
                    <a:pt x="6573" y="20991"/>
                    <a:pt x="6792" y="21241"/>
                  </a:cubicBezTo>
                  <a:cubicBezTo>
                    <a:pt x="7043" y="21570"/>
                    <a:pt x="7278" y="21931"/>
                    <a:pt x="7560" y="22260"/>
                  </a:cubicBezTo>
                  <a:cubicBezTo>
                    <a:pt x="7545" y="22339"/>
                    <a:pt x="7529" y="22401"/>
                    <a:pt x="7513" y="22480"/>
                  </a:cubicBezTo>
                  <a:cubicBezTo>
                    <a:pt x="7482" y="22417"/>
                    <a:pt x="7419" y="22339"/>
                    <a:pt x="7294" y="22307"/>
                  </a:cubicBezTo>
                  <a:cubicBezTo>
                    <a:pt x="7106" y="22244"/>
                    <a:pt x="6918" y="22197"/>
                    <a:pt x="6730" y="22150"/>
                  </a:cubicBezTo>
                  <a:cubicBezTo>
                    <a:pt x="6479" y="21853"/>
                    <a:pt x="6197" y="21570"/>
                    <a:pt x="5930" y="21304"/>
                  </a:cubicBezTo>
                  <a:cubicBezTo>
                    <a:pt x="5711" y="21069"/>
                    <a:pt x="5491" y="20834"/>
                    <a:pt x="5272" y="20599"/>
                  </a:cubicBezTo>
                  <a:cubicBezTo>
                    <a:pt x="5429" y="20599"/>
                    <a:pt x="5570" y="20599"/>
                    <a:pt x="5727" y="20583"/>
                  </a:cubicBezTo>
                  <a:cubicBezTo>
                    <a:pt x="5774" y="20567"/>
                    <a:pt x="5805" y="20552"/>
                    <a:pt x="5836" y="20536"/>
                  </a:cubicBezTo>
                  <a:cubicBezTo>
                    <a:pt x="5873" y="20546"/>
                    <a:pt x="5911" y="20552"/>
                    <a:pt x="5949" y="20552"/>
                  </a:cubicBezTo>
                  <a:cubicBezTo>
                    <a:pt x="6024" y="20552"/>
                    <a:pt x="6098" y="20531"/>
                    <a:pt x="6150" y="20489"/>
                  </a:cubicBezTo>
                  <a:close/>
                  <a:moveTo>
                    <a:pt x="2031" y="0"/>
                  </a:moveTo>
                  <a:cubicBezTo>
                    <a:pt x="1865" y="0"/>
                    <a:pt x="1773" y="61"/>
                    <a:pt x="1745" y="159"/>
                  </a:cubicBezTo>
                  <a:cubicBezTo>
                    <a:pt x="1604" y="175"/>
                    <a:pt x="1479" y="253"/>
                    <a:pt x="1463" y="379"/>
                  </a:cubicBezTo>
                  <a:cubicBezTo>
                    <a:pt x="1259" y="3623"/>
                    <a:pt x="1118" y="6852"/>
                    <a:pt x="883" y="10081"/>
                  </a:cubicBezTo>
                  <a:cubicBezTo>
                    <a:pt x="664" y="13075"/>
                    <a:pt x="209" y="16053"/>
                    <a:pt x="288" y="19094"/>
                  </a:cubicBezTo>
                  <a:cubicBezTo>
                    <a:pt x="264" y="19089"/>
                    <a:pt x="239" y="19086"/>
                    <a:pt x="216" y="19086"/>
                  </a:cubicBezTo>
                  <a:cubicBezTo>
                    <a:pt x="100" y="19086"/>
                    <a:pt x="0" y="19149"/>
                    <a:pt x="52" y="19266"/>
                  </a:cubicBezTo>
                  <a:cubicBezTo>
                    <a:pt x="288" y="19721"/>
                    <a:pt x="538" y="20175"/>
                    <a:pt x="852" y="20614"/>
                  </a:cubicBezTo>
                  <a:cubicBezTo>
                    <a:pt x="1040" y="20881"/>
                    <a:pt x="1259" y="21288"/>
                    <a:pt x="1573" y="21539"/>
                  </a:cubicBezTo>
                  <a:cubicBezTo>
                    <a:pt x="1589" y="21602"/>
                    <a:pt x="1651" y="21665"/>
                    <a:pt x="1761" y="21696"/>
                  </a:cubicBezTo>
                  <a:cubicBezTo>
                    <a:pt x="1792" y="21712"/>
                    <a:pt x="1824" y="21727"/>
                    <a:pt x="1871" y="21743"/>
                  </a:cubicBezTo>
                  <a:cubicBezTo>
                    <a:pt x="1871" y="21743"/>
                    <a:pt x="1886" y="21743"/>
                    <a:pt x="1902" y="21759"/>
                  </a:cubicBezTo>
                  <a:cubicBezTo>
                    <a:pt x="1918" y="21759"/>
                    <a:pt x="1949" y="21759"/>
                    <a:pt x="1980" y="21774"/>
                  </a:cubicBezTo>
                  <a:cubicBezTo>
                    <a:pt x="3539" y="22249"/>
                    <a:pt x="5380" y="22767"/>
                    <a:pt x="6995" y="22767"/>
                  </a:cubicBezTo>
                  <a:cubicBezTo>
                    <a:pt x="7085" y="22767"/>
                    <a:pt x="7174" y="22765"/>
                    <a:pt x="7263" y="22762"/>
                  </a:cubicBezTo>
                  <a:cubicBezTo>
                    <a:pt x="7404" y="22746"/>
                    <a:pt x="7482" y="22683"/>
                    <a:pt x="7513" y="22621"/>
                  </a:cubicBezTo>
                  <a:cubicBezTo>
                    <a:pt x="7552" y="22699"/>
                    <a:pt x="7664" y="22759"/>
                    <a:pt x="7762" y="22759"/>
                  </a:cubicBezTo>
                  <a:cubicBezTo>
                    <a:pt x="7822" y="22759"/>
                    <a:pt x="7876" y="22737"/>
                    <a:pt x="7905" y="22683"/>
                  </a:cubicBezTo>
                  <a:cubicBezTo>
                    <a:pt x="7921" y="22636"/>
                    <a:pt x="7937" y="22605"/>
                    <a:pt x="7952" y="22574"/>
                  </a:cubicBezTo>
                  <a:cubicBezTo>
                    <a:pt x="8015" y="22558"/>
                    <a:pt x="8062" y="22511"/>
                    <a:pt x="8031" y="22464"/>
                  </a:cubicBezTo>
                  <a:cubicBezTo>
                    <a:pt x="8031" y="22448"/>
                    <a:pt x="8015" y="22433"/>
                    <a:pt x="8015" y="22417"/>
                  </a:cubicBezTo>
                  <a:cubicBezTo>
                    <a:pt x="9285" y="19658"/>
                    <a:pt x="10053" y="16696"/>
                    <a:pt x="10727" y="13749"/>
                  </a:cubicBezTo>
                  <a:cubicBezTo>
                    <a:pt x="11275" y="11335"/>
                    <a:pt x="12012" y="8906"/>
                    <a:pt x="12498" y="6460"/>
                  </a:cubicBezTo>
                  <a:cubicBezTo>
                    <a:pt x="12505" y="6461"/>
                    <a:pt x="12512" y="6462"/>
                    <a:pt x="12519" y="6462"/>
                  </a:cubicBezTo>
                  <a:cubicBezTo>
                    <a:pt x="12621" y="6462"/>
                    <a:pt x="12713" y="6359"/>
                    <a:pt x="12655" y="6257"/>
                  </a:cubicBezTo>
                  <a:cubicBezTo>
                    <a:pt x="12623" y="6225"/>
                    <a:pt x="12592" y="6178"/>
                    <a:pt x="12561" y="6131"/>
                  </a:cubicBezTo>
                  <a:cubicBezTo>
                    <a:pt x="12655" y="5598"/>
                    <a:pt x="12749" y="5065"/>
                    <a:pt x="12811" y="4532"/>
                  </a:cubicBezTo>
                  <a:cubicBezTo>
                    <a:pt x="13031" y="4470"/>
                    <a:pt x="13125" y="4235"/>
                    <a:pt x="12890" y="4031"/>
                  </a:cubicBezTo>
                  <a:cubicBezTo>
                    <a:pt x="12890" y="4015"/>
                    <a:pt x="12890" y="3984"/>
                    <a:pt x="12890" y="3953"/>
                  </a:cubicBezTo>
                  <a:cubicBezTo>
                    <a:pt x="12913" y="3767"/>
                    <a:pt x="12704" y="3633"/>
                    <a:pt x="12518" y="3633"/>
                  </a:cubicBezTo>
                  <a:cubicBezTo>
                    <a:pt x="12453" y="3633"/>
                    <a:pt x="12390" y="3649"/>
                    <a:pt x="12341" y="3686"/>
                  </a:cubicBezTo>
                  <a:cubicBezTo>
                    <a:pt x="11855" y="3373"/>
                    <a:pt x="11369" y="3043"/>
                    <a:pt x="10930" y="2699"/>
                  </a:cubicBezTo>
                  <a:cubicBezTo>
                    <a:pt x="10476" y="2354"/>
                    <a:pt x="10053" y="1899"/>
                    <a:pt x="9535" y="1633"/>
                  </a:cubicBezTo>
                  <a:cubicBezTo>
                    <a:pt x="9504" y="1617"/>
                    <a:pt x="9488" y="1601"/>
                    <a:pt x="9473" y="1586"/>
                  </a:cubicBezTo>
                  <a:cubicBezTo>
                    <a:pt x="8407" y="1037"/>
                    <a:pt x="7012" y="896"/>
                    <a:pt x="5821" y="661"/>
                  </a:cubicBezTo>
                  <a:cubicBezTo>
                    <a:pt x="4582" y="410"/>
                    <a:pt x="3344" y="112"/>
                    <a:pt x="2090" y="3"/>
                  </a:cubicBezTo>
                  <a:cubicBezTo>
                    <a:pt x="2069" y="1"/>
                    <a:pt x="2050" y="0"/>
                    <a:pt x="20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8" name="Google Shape;958;p33"/>
          <p:cNvSpPr/>
          <p:nvPr/>
        </p:nvSpPr>
        <p:spPr>
          <a:xfrm rot="-1036824">
            <a:off x="2459310" y="-33433"/>
            <a:ext cx="932333" cy="512408"/>
          </a:xfrm>
          <a:custGeom>
            <a:avLst/>
            <a:gdLst/>
            <a:ahLst/>
            <a:cxnLst/>
            <a:rect l="l" t="t" r="r" b="b"/>
            <a:pathLst>
              <a:path w="17773" h="9768" extrusionOk="0">
                <a:moveTo>
                  <a:pt x="3304" y="1"/>
                </a:moveTo>
                <a:cubicBezTo>
                  <a:pt x="3172" y="1"/>
                  <a:pt x="3045" y="62"/>
                  <a:pt x="2971" y="211"/>
                </a:cubicBezTo>
                <a:cubicBezTo>
                  <a:pt x="2857" y="439"/>
                  <a:pt x="2743" y="690"/>
                  <a:pt x="2629" y="918"/>
                </a:cubicBezTo>
                <a:cubicBezTo>
                  <a:pt x="2629" y="941"/>
                  <a:pt x="2606" y="964"/>
                  <a:pt x="2583" y="1009"/>
                </a:cubicBezTo>
                <a:cubicBezTo>
                  <a:pt x="2058" y="2105"/>
                  <a:pt x="1510" y="3201"/>
                  <a:pt x="985" y="4296"/>
                </a:cubicBezTo>
                <a:cubicBezTo>
                  <a:pt x="985" y="4319"/>
                  <a:pt x="985" y="4319"/>
                  <a:pt x="985" y="4319"/>
                </a:cubicBezTo>
                <a:cubicBezTo>
                  <a:pt x="825" y="4593"/>
                  <a:pt x="643" y="4844"/>
                  <a:pt x="483" y="5118"/>
                </a:cubicBezTo>
                <a:cubicBezTo>
                  <a:pt x="369" y="5209"/>
                  <a:pt x="255" y="5323"/>
                  <a:pt x="141" y="5438"/>
                </a:cubicBezTo>
                <a:cubicBezTo>
                  <a:pt x="49" y="5529"/>
                  <a:pt x="49" y="5643"/>
                  <a:pt x="95" y="5711"/>
                </a:cubicBezTo>
                <a:cubicBezTo>
                  <a:pt x="0" y="5996"/>
                  <a:pt x="173" y="6327"/>
                  <a:pt x="469" y="6327"/>
                </a:cubicBezTo>
                <a:cubicBezTo>
                  <a:pt x="530" y="6327"/>
                  <a:pt x="596" y="6313"/>
                  <a:pt x="666" y="6282"/>
                </a:cubicBezTo>
                <a:cubicBezTo>
                  <a:pt x="711" y="6259"/>
                  <a:pt x="757" y="6236"/>
                  <a:pt x="803" y="6214"/>
                </a:cubicBezTo>
                <a:lnTo>
                  <a:pt x="917" y="6214"/>
                </a:lnTo>
                <a:cubicBezTo>
                  <a:pt x="962" y="6282"/>
                  <a:pt x="1031" y="6328"/>
                  <a:pt x="1122" y="6328"/>
                </a:cubicBezTo>
                <a:lnTo>
                  <a:pt x="3336" y="6830"/>
                </a:lnTo>
                <a:lnTo>
                  <a:pt x="3519" y="6830"/>
                </a:lnTo>
                <a:cubicBezTo>
                  <a:pt x="3633" y="6853"/>
                  <a:pt x="3770" y="6898"/>
                  <a:pt x="3907" y="6944"/>
                </a:cubicBezTo>
                <a:cubicBezTo>
                  <a:pt x="3951" y="6957"/>
                  <a:pt x="3993" y="6962"/>
                  <a:pt x="4033" y="6962"/>
                </a:cubicBezTo>
                <a:cubicBezTo>
                  <a:pt x="4427" y="6962"/>
                  <a:pt x="4601" y="6396"/>
                  <a:pt x="4249" y="6168"/>
                </a:cubicBezTo>
                <a:cubicBezTo>
                  <a:pt x="4500" y="6145"/>
                  <a:pt x="4592" y="5757"/>
                  <a:pt x="4318" y="5666"/>
                </a:cubicBezTo>
                <a:cubicBezTo>
                  <a:pt x="3861" y="5529"/>
                  <a:pt x="3405" y="5438"/>
                  <a:pt x="2971" y="5346"/>
                </a:cubicBezTo>
                <a:cubicBezTo>
                  <a:pt x="4744" y="4737"/>
                  <a:pt x="6686" y="4321"/>
                  <a:pt x="8540" y="4321"/>
                </a:cubicBezTo>
                <a:cubicBezTo>
                  <a:pt x="9811" y="4321"/>
                  <a:pt x="11041" y="4517"/>
                  <a:pt x="12147" y="4981"/>
                </a:cubicBezTo>
                <a:cubicBezTo>
                  <a:pt x="13311" y="5780"/>
                  <a:pt x="14292" y="6830"/>
                  <a:pt x="15228" y="7971"/>
                </a:cubicBezTo>
                <a:cubicBezTo>
                  <a:pt x="14886" y="7925"/>
                  <a:pt x="14543" y="7857"/>
                  <a:pt x="14201" y="7789"/>
                </a:cubicBezTo>
                <a:cubicBezTo>
                  <a:pt x="13767" y="7674"/>
                  <a:pt x="13356" y="7560"/>
                  <a:pt x="12923" y="7446"/>
                </a:cubicBezTo>
                <a:cubicBezTo>
                  <a:pt x="12881" y="7434"/>
                  <a:pt x="12839" y="7428"/>
                  <a:pt x="12799" y="7428"/>
                </a:cubicBezTo>
                <a:cubicBezTo>
                  <a:pt x="12406" y="7428"/>
                  <a:pt x="12143" y="7994"/>
                  <a:pt x="12558" y="8222"/>
                </a:cubicBezTo>
                <a:cubicBezTo>
                  <a:pt x="13790" y="8930"/>
                  <a:pt x="15046" y="9432"/>
                  <a:pt x="16438" y="9751"/>
                </a:cubicBezTo>
                <a:cubicBezTo>
                  <a:pt x="16480" y="9762"/>
                  <a:pt x="16522" y="9767"/>
                  <a:pt x="16563" y="9767"/>
                </a:cubicBezTo>
                <a:cubicBezTo>
                  <a:pt x="16785" y="9767"/>
                  <a:pt x="16970" y="9614"/>
                  <a:pt x="17009" y="9363"/>
                </a:cubicBezTo>
                <a:cubicBezTo>
                  <a:pt x="17009" y="9227"/>
                  <a:pt x="17031" y="9090"/>
                  <a:pt x="17054" y="8953"/>
                </a:cubicBezTo>
                <a:cubicBezTo>
                  <a:pt x="17123" y="8907"/>
                  <a:pt x="17191" y="8838"/>
                  <a:pt x="17237" y="8770"/>
                </a:cubicBezTo>
                <a:cubicBezTo>
                  <a:pt x="17351" y="8724"/>
                  <a:pt x="17465" y="8587"/>
                  <a:pt x="17488" y="8405"/>
                </a:cubicBezTo>
                <a:cubicBezTo>
                  <a:pt x="17556" y="7903"/>
                  <a:pt x="17533" y="7469"/>
                  <a:pt x="17442" y="7035"/>
                </a:cubicBezTo>
                <a:cubicBezTo>
                  <a:pt x="17442" y="6077"/>
                  <a:pt x="17533" y="5141"/>
                  <a:pt x="17716" y="4205"/>
                </a:cubicBezTo>
                <a:cubicBezTo>
                  <a:pt x="17773" y="3866"/>
                  <a:pt x="17480" y="3632"/>
                  <a:pt x="17227" y="3632"/>
                </a:cubicBezTo>
                <a:cubicBezTo>
                  <a:pt x="17071" y="3632"/>
                  <a:pt x="16929" y="3722"/>
                  <a:pt x="16894" y="3931"/>
                </a:cubicBezTo>
                <a:cubicBezTo>
                  <a:pt x="16780" y="4502"/>
                  <a:pt x="16689" y="5095"/>
                  <a:pt x="16598" y="5666"/>
                </a:cubicBezTo>
                <a:cubicBezTo>
                  <a:pt x="16324" y="5711"/>
                  <a:pt x="16073" y="5963"/>
                  <a:pt x="16232" y="6282"/>
                </a:cubicBezTo>
                <a:cubicBezTo>
                  <a:pt x="16324" y="6442"/>
                  <a:pt x="16392" y="6579"/>
                  <a:pt x="16438" y="6716"/>
                </a:cubicBezTo>
                <a:cubicBezTo>
                  <a:pt x="16415" y="6853"/>
                  <a:pt x="16415" y="6990"/>
                  <a:pt x="16392" y="7127"/>
                </a:cubicBezTo>
                <a:cubicBezTo>
                  <a:pt x="15160" y="5506"/>
                  <a:pt x="13585" y="4410"/>
                  <a:pt x="11827" y="3794"/>
                </a:cubicBezTo>
                <a:cubicBezTo>
                  <a:pt x="10960" y="3292"/>
                  <a:pt x="9978" y="2927"/>
                  <a:pt x="8883" y="2721"/>
                </a:cubicBezTo>
                <a:cubicBezTo>
                  <a:pt x="8296" y="2610"/>
                  <a:pt x="7705" y="2556"/>
                  <a:pt x="7117" y="2556"/>
                </a:cubicBezTo>
                <a:cubicBezTo>
                  <a:pt x="5416" y="2556"/>
                  <a:pt x="3739" y="3009"/>
                  <a:pt x="2263" y="3840"/>
                </a:cubicBezTo>
                <a:cubicBezTo>
                  <a:pt x="2377" y="3634"/>
                  <a:pt x="2492" y="3429"/>
                  <a:pt x="2583" y="3201"/>
                </a:cubicBezTo>
                <a:cubicBezTo>
                  <a:pt x="2857" y="2813"/>
                  <a:pt x="3062" y="2356"/>
                  <a:pt x="3222" y="1900"/>
                </a:cubicBezTo>
                <a:cubicBezTo>
                  <a:pt x="3405" y="1466"/>
                  <a:pt x="3587" y="1032"/>
                  <a:pt x="3770" y="576"/>
                </a:cubicBezTo>
                <a:cubicBezTo>
                  <a:pt x="3878" y="267"/>
                  <a:pt x="3580" y="1"/>
                  <a:pt x="33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9" name="Google Shape;959;p33"/>
          <p:cNvGrpSpPr/>
          <p:nvPr/>
        </p:nvGrpSpPr>
        <p:grpSpPr>
          <a:xfrm rot="-8593293">
            <a:off x="48531" y="-510565"/>
            <a:ext cx="2429474" cy="1577941"/>
            <a:chOff x="5118990" y="4122087"/>
            <a:chExt cx="1882464" cy="1222659"/>
          </a:xfrm>
        </p:grpSpPr>
        <p:sp>
          <p:nvSpPr>
            <p:cNvPr id="960" name="Google Shape;960;p33"/>
            <p:cNvSpPr/>
            <p:nvPr/>
          </p:nvSpPr>
          <p:spPr>
            <a:xfrm rot="787510">
              <a:off x="5385771" y="4227679"/>
              <a:ext cx="603559" cy="359284"/>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3"/>
            <p:cNvSpPr/>
            <p:nvPr/>
          </p:nvSpPr>
          <p:spPr>
            <a:xfrm rot="787510">
              <a:off x="5335021" y="4244664"/>
              <a:ext cx="556881" cy="639813"/>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3"/>
            <p:cNvSpPr/>
            <p:nvPr/>
          </p:nvSpPr>
          <p:spPr>
            <a:xfrm rot="787510">
              <a:off x="5274233" y="4284717"/>
              <a:ext cx="108494" cy="89486"/>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3"/>
            <p:cNvSpPr/>
            <p:nvPr/>
          </p:nvSpPr>
          <p:spPr>
            <a:xfrm rot="787510">
              <a:off x="5276253" y="4313238"/>
              <a:ext cx="125778" cy="126468"/>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3"/>
            <p:cNvSpPr/>
            <p:nvPr/>
          </p:nvSpPr>
          <p:spPr>
            <a:xfrm rot="787510">
              <a:off x="5556472" y="4350491"/>
              <a:ext cx="214919" cy="68331"/>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3"/>
            <p:cNvSpPr/>
            <p:nvPr/>
          </p:nvSpPr>
          <p:spPr>
            <a:xfrm rot="787510">
              <a:off x="5858154" y="4388382"/>
              <a:ext cx="1087855" cy="60559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3"/>
            <p:cNvSpPr/>
            <p:nvPr/>
          </p:nvSpPr>
          <p:spPr>
            <a:xfrm rot="787510">
              <a:off x="6027045" y="4465191"/>
              <a:ext cx="608388" cy="226071"/>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3"/>
            <p:cNvSpPr/>
            <p:nvPr/>
          </p:nvSpPr>
          <p:spPr>
            <a:xfrm rot="787510">
              <a:off x="5717956" y="4731255"/>
              <a:ext cx="1111348" cy="47701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rgbClr val="F1C2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3"/>
            <p:cNvSpPr/>
            <p:nvPr/>
          </p:nvSpPr>
          <p:spPr>
            <a:xfrm rot="787510">
              <a:off x="5192958" y="4307909"/>
              <a:ext cx="1734529" cy="851015"/>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33"/>
            <p:cNvSpPr/>
            <p:nvPr/>
          </p:nvSpPr>
          <p:spPr>
            <a:xfrm rot="787510">
              <a:off x="5746899" y="4608508"/>
              <a:ext cx="88489" cy="329239"/>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3"/>
            <p:cNvSpPr/>
            <p:nvPr/>
          </p:nvSpPr>
          <p:spPr>
            <a:xfrm rot="787510">
              <a:off x="5433551" y="4425988"/>
              <a:ext cx="32192" cy="86573"/>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33"/>
            <p:cNvSpPr/>
            <p:nvPr/>
          </p:nvSpPr>
          <p:spPr>
            <a:xfrm rot="787510">
              <a:off x="5891335" y="4294059"/>
              <a:ext cx="94353" cy="35583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33"/>
            <p:cNvSpPr/>
            <p:nvPr/>
          </p:nvSpPr>
          <p:spPr>
            <a:xfrm rot="787510">
              <a:off x="5743083" y="4284862"/>
              <a:ext cx="155517" cy="62138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3"/>
            <p:cNvSpPr/>
            <p:nvPr/>
          </p:nvSpPr>
          <p:spPr>
            <a:xfrm rot="787510">
              <a:off x="5468329" y="4339170"/>
              <a:ext cx="37327" cy="108648"/>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3"/>
            <p:cNvSpPr/>
            <p:nvPr/>
          </p:nvSpPr>
          <p:spPr>
            <a:xfrm rot="787510">
              <a:off x="5364359" y="4323181"/>
              <a:ext cx="43919" cy="135666"/>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33"/>
          <p:cNvGrpSpPr/>
          <p:nvPr/>
        </p:nvGrpSpPr>
        <p:grpSpPr>
          <a:xfrm>
            <a:off x="607818" y="4462614"/>
            <a:ext cx="2433812" cy="320922"/>
            <a:chOff x="1394800" y="3522000"/>
            <a:chExt cx="1048650" cy="138275"/>
          </a:xfrm>
        </p:grpSpPr>
        <p:sp>
          <p:nvSpPr>
            <p:cNvPr id="976" name="Google Shape;976;p33"/>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3"/>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3"/>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33"/>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3"/>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3"/>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3"/>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33"/>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3"/>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1056;p35"/>
          <p:cNvSpPr txBox="1">
            <a:spLocks/>
          </p:cNvSpPr>
          <p:nvPr/>
        </p:nvSpPr>
        <p:spPr>
          <a:xfrm>
            <a:off x="4405916" y="421461"/>
            <a:ext cx="2171975" cy="549908"/>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dk1"/>
              </a:buClr>
              <a:buSzPts val="5200"/>
              <a:buFont typeface="Itim"/>
              <a:buNone/>
              <a:defRPr sz="1600" b="1" i="0" u="none" strike="noStrike" cap="none">
                <a:solidFill>
                  <a:schemeClr val="dk1"/>
                </a:solidFill>
                <a:latin typeface="Itim"/>
                <a:ea typeface="Itim"/>
                <a:cs typeface="Itim"/>
                <a:sym typeface="Itim"/>
              </a:defRPr>
            </a:lvl1pPr>
            <a:lvl2pPr marR="0" lvl="1"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2pPr>
            <a:lvl3pPr marR="0" lvl="2"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3pPr>
            <a:lvl4pPr marR="0" lvl="3"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4pPr>
            <a:lvl5pPr marR="0" lvl="4"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5pPr>
            <a:lvl6pPr marR="0" lvl="5"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6pPr>
            <a:lvl7pPr marR="0" lvl="6"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7pPr>
            <a:lvl8pPr marR="0" lvl="7"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8pPr>
            <a:lvl9pPr marR="0" lvl="8"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9pPr>
          </a:lstStyle>
          <a:p>
            <a:pPr algn="l"/>
            <a:r>
              <a:rPr lang="en-US" sz="2800" dirty="0" err="1" smtClean="0"/>
              <a:t>Hướng</a:t>
            </a:r>
            <a:r>
              <a:rPr lang="en-US" sz="2800" dirty="0" smtClean="0"/>
              <a:t> </a:t>
            </a:r>
            <a:r>
              <a:rPr lang="en-US" sz="2800" dirty="0" err="1" smtClean="0"/>
              <a:t>dẫn</a:t>
            </a:r>
            <a:r>
              <a:rPr lang="en-US" sz="2800" dirty="0" smtClean="0"/>
              <a: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53">
                                            <p:txEl>
                                              <p:pRg st="0" end="0"/>
                                            </p:txEl>
                                          </p:spTgt>
                                        </p:tgtEl>
                                        <p:attrNameLst>
                                          <p:attrName>style.visibility</p:attrName>
                                        </p:attrNameLst>
                                      </p:cBhvr>
                                      <p:to>
                                        <p:strVal val="visible"/>
                                      </p:to>
                                    </p:set>
                                    <p:animEffect transition="in" filter="wipe(down)">
                                      <p:cBhvr>
                                        <p:cTn id="17" dur="500"/>
                                        <p:tgtEl>
                                          <p:spTgt spid="95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53">
                                            <p:txEl>
                                              <p:pRg st="1" end="1"/>
                                            </p:txEl>
                                          </p:spTgt>
                                        </p:tgtEl>
                                        <p:attrNameLst>
                                          <p:attrName>style.visibility</p:attrName>
                                        </p:attrNameLst>
                                      </p:cBhvr>
                                      <p:to>
                                        <p:strVal val="visible"/>
                                      </p:to>
                                    </p:set>
                                    <p:animEffect transition="in" filter="wipe(down)">
                                      <p:cBhvr>
                                        <p:cTn id="22" dur="500"/>
                                        <p:tgtEl>
                                          <p:spTgt spid="95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53">
                                            <p:txEl>
                                              <p:pRg st="2" end="2"/>
                                            </p:txEl>
                                          </p:spTgt>
                                        </p:tgtEl>
                                        <p:attrNameLst>
                                          <p:attrName>style.visibility</p:attrName>
                                        </p:attrNameLst>
                                      </p:cBhvr>
                                      <p:to>
                                        <p:strVal val="visible"/>
                                      </p:to>
                                    </p:set>
                                    <p:animEffect transition="in" filter="wipe(down)">
                                      <p:cBhvr>
                                        <p:cTn id="27" dur="500"/>
                                        <p:tgtEl>
                                          <p:spTgt spid="9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53" grpId="0" build="p"/>
      <p:bldP spid="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6"/>
        <p:cNvGrpSpPr/>
        <p:nvPr/>
      </p:nvGrpSpPr>
      <p:grpSpPr>
        <a:xfrm>
          <a:off x="0" y="0"/>
          <a:ext cx="0" cy="0"/>
          <a:chOff x="0" y="0"/>
          <a:chExt cx="0" cy="0"/>
        </a:xfrm>
      </p:grpSpPr>
      <p:sp>
        <p:nvSpPr>
          <p:cNvPr id="3" name="Rounded Rectangle 2"/>
          <p:cNvSpPr/>
          <p:nvPr/>
        </p:nvSpPr>
        <p:spPr>
          <a:xfrm>
            <a:off x="467544" y="1028125"/>
            <a:ext cx="4964969" cy="3885851"/>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vi-VN"/>
          </a:p>
        </p:txBody>
      </p:sp>
      <p:grpSp>
        <p:nvGrpSpPr>
          <p:cNvPr id="897" name="Google Shape;897;p32"/>
          <p:cNvGrpSpPr/>
          <p:nvPr/>
        </p:nvGrpSpPr>
        <p:grpSpPr>
          <a:xfrm rot="807122">
            <a:off x="5649475" y="860577"/>
            <a:ext cx="2497551" cy="2401906"/>
            <a:chOff x="1857000" y="3245400"/>
            <a:chExt cx="1233825" cy="1186575"/>
          </a:xfrm>
        </p:grpSpPr>
        <p:sp>
          <p:nvSpPr>
            <p:cNvPr id="898" name="Google Shape;898;p32"/>
            <p:cNvSpPr/>
            <p:nvPr/>
          </p:nvSpPr>
          <p:spPr>
            <a:xfrm>
              <a:off x="2513000" y="4148825"/>
              <a:ext cx="463125" cy="272250"/>
            </a:xfrm>
            <a:custGeom>
              <a:avLst/>
              <a:gdLst/>
              <a:ahLst/>
              <a:cxnLst/>
              <a:rect l="l" t="t" r="r" b="b"/>
              <a:pathLst>
                <a:path w="18525" h="10890" extrusionOk="0">
                  <a:moveTo>
                    <a:pt x="12728" y="1"/>
                  </a:moveTo>
                  <a:cubicBezTo>
                    <a:pt x="12377" y="28"/>
                    <a:pt x="11899" y="1641"/>
                    <a:pt x="11664" y="2065"/>
                  </a:cubicBezTo>
                  <a:cubicBezTo>
                    <a:pt x="10979" y="3318"/>
                    <a:pt x="10015" y="4435"/>
                    <a:pt x="9005" y="5418"/>
                  </a:cubicBezTo>
                  <a:cubicBezTo>
                    <a:pt x="6527" y="7843"/>
                    <a:pt x="3263" y="9754"/>
                    <a:pt x="0" y="10889"/>
                  </a:cubicBezTo>
                  <a:cubicBezTo>
                    <a:pt x="5192" y="10331"/>
                    <a:pt x="10556" y="9114"/>
                    <a:pt x="15144" y="6626"/>
                  </a:cubicBezTo>
                  <a:cubicBezTo>
                    <a:pt x="16685" y="5788"/>
                    <a:pt x="17578" y="5409"/>
                    <a:pt x="18524" y="4066"/>
                  </a:cubicBezTo>
                  <a:cubicBezTo>
                    <a:pt x="17623" y="3976"/>
                    <a:pt x="17064" y="3038"/>
                    <a:pt x="16189" y="2651"/>
                  </a:cubicBezTo>
                  <a:cubicBezTo>
                    <a:pt x="15928" y="2543"/>
                    <a:pt x="12728" y="1"/>
                    <a:pt x="127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32"/>
            <p:cNvSpPr/>
            <p:nvPr/>
          </p:nvSpPr>
          <p:spPr>
            <a:xfrm>
              <a:off x="2508725" y="4143800"/>
              <a:ext cx="474150" cy="281125"/>
            </a:xfrm>
            <a:custGeom>
              <a:avLst/>
              <a:gdLst/>
              <a:ahLst/>
              <a:cxnLst/>
              <a:rect l="l" t="t" r="r" b="b"/>
              <a:pathLst>
                <a:path w="18966" h="11245" extrusionOk="0">
                  <a:moveTo>
                    <a:pt x="12884" y="443"/>
                  </a:moveTo>
                  <a:lnTo>
                    <a:pt x="14486" y="1707"/>
                  </a:lnTo>
                  <a:lnTo>
                    <a:pt x="15351" y="2383"/>
                  </a:lnTo>
                  <a:lnTo>
                    <a:pt x="15793" y="2716"/>
                  </a:lnTo>
                  <a:lnTo>
                    <a:pt x="16018" y="2879"/>
                  </a:lnTo>
                  <a:lnTo>
                    <a:pt x="16135" y="2960"/>
                  </a:lnTo>
                  <a:lnTo>
                    <a:pt x="16198" y="2996"/>
                  </a:lnTo>
                  <a:lnTo>
                    <a:pt x="16225" y="3023"/>
                  </a:lnTo>
                  <a:lnTo>
                    <a:pt x="16279" y="3050"/>
                  </a:lnTo>
                  <a:cubicBezTo>
                    <a:pt x="16469" y="3131"/>
                    <a:pt x="16649" y="3248"/>
                    <a:pt x="16820" y="3393"/>
                  </a:cubicBezTo>
                  <a:cubicBezTo>
                    <a:pt x="16991" y="3528"/>
                    <a:pt x="17163" y="3681"/>
                    <a:pt x="17334" y="3834"/>
                  </a:cubicBezTo>
                  <a:cubicBezTo>
                    <a:pt x="17514" y="3987"/>
                    <a:pt x="17703" y="4141"/>
                    <a:pt x="17920" y="4267"/>
                  </a:cubicBezTo>
                  <a:cubicBezTo>
                    <a:pt x="18030" y="4333"/>
                    <a:pt x="18147" y="4389"/>
                    <a:pt x="18270" y="4431"/>
                  </a:cubicBezTo>
                  <a:lnTo>
                    <a:pt x="18270" y="4431"/>
                  </a:lnTo>
                  <a:cubicBezTo>
                    <a:pt x="18099" y="4651"/>
                    <a:pt x="17917" y="4859"/>
                    <a:pt x="17713" y="5051"/>
                  </a:cubicBezTo>
                  <a:cubicBezTo>
                    <a:pt x="17424" y="5321"/>
                    <a:pt x="17100" y="5565"/>
                    <a:pt x="16757" y="5790"/>
                  </a:cubicBezTo>
                  <a:cubicBezTo>
                    <a:pt x="16415" y="6007"/>
                    <a:pt x="16045" y="6214"/>
                    <a:pt x="15684" y="6412"/>
                  </a:cubicBezTo>
                  <a:cubicBezTo>
                    <a:pt x="15315" y="6619"/>
                    <a:pt x="14945" y="6818"/>
                    <a:pt x="14585" y="7016"/>
                  </a:cubicBezTo>
                  <a:cubicBezTo>
                    <a:pt x="13106" y="7791"/>
                    <a:pt x="11547" y="8413"/>
                    <a:pt x="9961" y="8927"/>
                  </a:cubicBezTo>
                  <a:cubicBezTo>
                    <a:pt x="8374" y="9450"/>
                    <a:pt x="6752" y="9846"/>
                    <a:pt x="5111" y="10180"/>
                  </a:cubicBezTo>
                  <a:cubicBezTo>
                    <a:pt x="3896" y="10420"/>
                    <a:pt x="2671" y="10616"/>
                    <a:pt x="1444" y="10775"/>
                  </a:cubicBezTo>
                  <a:lnTo>
                    <a:pt x="1444" y="10775"/>
                  </a:lnTo>
                  <a:cubicBezTo>
                    <a:pt x="2382" y="10395"/>
                    <a:pt x="3302" y="9962"/>
                    <a:pt x="4192" y="9477"/>
                  </a:cubicBezTo>
                  <a:cubicBezTo>
                    <a:pt x="5463" y="8783"/>
                    <a:pt x="6670" y="7981"/>
                    <a:pt x="7806" y="7070"/>
                  </a:cubicBezTo>
                  <a:cubicBezTo>
                    <a:pt x="8933" y="6160"/>
                    <a:pt x="9979" y="5150"/>
                    <a:pt x="10898" y="4005"/>
                  </a:cubicBezTo>
                  <a:cubicBezTo>
                    <a:pt x="11123" y="3726"/>
                    <a:pt x="11340" y="3429"/>
                    <a:pt x="11538" y="3122"/>
                  </a:cubicBezTo>
                  <a:cubicBezTo>
                    <a:pt x="11646" y="2969"/>
                    <a:pt x="11736" y="2816"/>
                    <a:pt x="11835" y="2662"/>
                  </a:cubicBezTo>
                  <a:cubicBezTo>
                    <a:pt x="11881" y="2581"/>
                    <a:pt x="11926" y="2500"/>
                    <a:pt x="11971" y="2419"/>
                  </a:cubicBezTo>
                  <a:lnTo>
                    <a:pt x="12007" y="2356"/>
                  </a:lnTo>
                  <a:lnTo>
                    <a:pt x="12043" y="2293"/>
                  </a:lnTo>
                  <a:cubicBezTo>
                    <a:pt x="12061" y="2248"/>
                    <a:pt x="12079" y="2203"/>
                    <a:pt x="12097" y="2158"/>
                  </a:cubicBezTo>
                  <a:cubicBezTo>
                    <a:pt x="12241" y="1824"/>
                    <a:pt x="12367" y="1482"/>
                    <a:pt x="12502" y="1157"/>
                  </a:cubicBezTo>
                  <a:cubicBezTo>
                    <a:pt x="12575" y="995"/>
                    <a:pt x="12647" y="833"/>
                    <a:pt x="12728" y="688"/>
                  </a:cubicBezTo>
                  <a:cubicBezTo>
                    <a:pt x="12764" y="616"/>
                    <a:pt x="12809" y="544"/>
                    <a:pt x="12854" y="481"/>
                  </a:cubicBezTo>
                  <a:cubicBezTo>
                    <a:pt x="12863" y="468"/>
                    <a:pt x="12874" y="455"/>
                    <a:pt x="12884" y="443"/>
                  </a:cubicBezTo>
                  <a:close/>
                  <a:moveTo>
                    <a:pt x="12906" y="1"/>
                  </a:moveTo>
                  <a:cubicBezTo>
                    <a:pt x="12897" y="1"/>
                    <a:pt x="12889" y="2"/>
                    <a:pt x="12881" y="3"/>
                  </a:cubicBezTo>
                  <a:cubicBezTo>
                    <a:pt x="12755" y="21"/>
                    <a:pt x="12701" y="75"/>
                    <a:pt x="12647" y="120"/>
                  </a:cubicBezTo>
                  <a:cubicBezTo>
                    <a:pt x="12602" y="157"/>
                    <a:pt x="12566" y="202"/>
                    <a:pt x="12539" y="247"/>
                  </a:cubicBezTo>
                  <a:cubicBezTo>
                    <a:pt x="12475" y="337"/>
                    <a:pt x="12421" y="418"/>
                    <a:pt x="12376" y="499"/>
                  </a:cubicBezTo>
                  <a:cubicBezTo>
                    <a:pt x="12286" y="670"/>
                    <a:pt x="12214" y="842"/>
                    <a:pt x="12142" y="1004"/>
                  </a:cubicBezTo>
                  <a:cubicBezTo>
                    <a:pt x="12007" y="1346"/>
                    <a:pt x="11881" y="1689"/>
                    <a:pt x="11745" y="2013"/>
                  </a:cubicBezTo>
                  <a:lnTo>
                    <a:pt x="11691" y="2122"/>
                  </a:lnTo>
                  <a:lnTo>
                    <a:pt x="11673" y="2176"/>
                  </a:lnTo>
                  <a:lnTo>
                    <a:pt x="11637" y="2239"/>
                  </a:lnTo>
                  <a:cubicBezTo>
                    <a:pt x="11592" y="2311"/>
                    <a:pt x="11556" y="2392"/>
                    <a:pt x="11502" y="2464"/>
                  </a:cubicBezTo>
                  <a:cubicBezTo>
                    <a:pt x="11421" y="2617"/>
                    <a:pt x="11322" y="2771"/>
                    <a:pt x="11222" y="2915"/>
                  </a:cubicBezTo>
                  <a:cubicBezTo>
                    <a:pt x="11033" y="3212"/>
                    <a:pt x="10826" y="3501"/>
                    <a:pt x="10601" y="3780"/>
                  </a:cubicBezTo>
                  <a:cubicBezTo>
                    <a:pt x="9717" y="4889"/>
                    <a:pt x="8690" y="5898"/>
                    <a:pt x="7590" y="6800"/>
                  </a:cubicBezTo>
                  <a:cubicBezTo>
                    <a:pt x="6472" y="7701"/>
                    <a:pt x="5282" y="8503"/>
                    <a:pt x="4029" y="9188"/>
                  </a:cubicBezTo>
                  <a:cubicBezTo>
                    <a:pt x="2776" y="9883"/>
                    <a:pt x="1469" y="10459"/>
                    <a:pt x="117" y="10937"/>
                  </a:cubicBezTo>
                  <a:cubicBezTo>
                    <a:pt x="45" y="10964"/>
                    <a:pt x="0" y="11027"/>
                    <a:pt x="9" y="11108"/>
                  </a:cubicBezTo>
                  <a:cubicBezTo>
                    <a:pt x="18" y="11184"/>
                    <a:pt x="89" y="11244"/>
                    <a:pt x="172" y="11244"/>
                  </a:cubicBezTo>
                  <a:cubicBezTo>
                    <a:pt x="178" y="11244"/>
                    <a:pt x="184" y="11244"/>
                    <a:pt x="189" y="11244"/>
                  </a:cubicBezTo>
                  <a:cubicBezTo>
                    <a:pt x="1857" y="11063"/>
                    <a:pt x="3525" y="10820"/>
                    <a:pt x="5174" y="10486"/>
                  </a:cubicBezTo>
                  <a:cubicBezTo>
                    <a:pt x="6824" y="10153"/>
                    <a:pt x="8455" y="9747"/>
                    <a:pt x="10060" y="9225"/>
                  </a:cubicBezTo>
                  <a:cubicBezTo>
                    <a:pt x="10456" y="9089"/>
                    <a:pt x="10862" y="8963"/>
                    <a:pt x="11250" y="8810"/>
                  </a:cubicBezTo>
                  <a:lnTo>
                    <a:pt x="11844" y="8594"/>
                  </a:lnTo>
                  <a:lnTo>
                    <a:pt x="12430" y="8359"/>
                  </a:lnTo>
                  <a:cubicBezTo>
                    <a:pt x="12818" y="8206"/>
                    <a:pt x="13206" y="8026"/>
                    <a:pt x="13593" y="7863"/>
                  </a:cubicBezTo>
                  <a:lnTo>
                    <a:pt x="14170" y="7593"/>
                  </a:lnTo>
                  <a:cubicBezTo>
                    <a:pt x="14359" y="7503"/>
                    <a:pt x="14549" y="7422"/>
                    <a:pt x="14738" y="7323"/>
                  </a:cubicBezTo>
                  <a:cubicBezTo>
                    <a:pt x="15117" y="7133"/>
                    <a:pt x="15495" y="6944"/>
                    <a:pt x="15865" y="6755"/>
                  </a:cubicBezTo>
                  <a:cubicBezTo>
                    <a:pt x="16234" y="6556"/>
                    <a:pt x="16613" y="6367"/>
                    <a:pt x="16982" y="6151"/>
                  </a:cubicBezTo>
                  <a:cubicBezTo>
                    <a:pt x="17352" y="5934"/>
                    <a:pt x="17713" y="5691"/>
                    <a:pt x="18037" y="5394"/>
                  </a:cubicBezTo>
                  <a:cubicBezTo>
                    <a:pt x="18362" y="5096"/>
                    <a:pt x="18650" y="4763"/>
                    <a:pt x="18902" y="4420"/>
                  </a:cubicBezTo>
                  <a:cubicBezTo>
                    <a:pt x="18929" y="4384"/>
                    <a:pt x="18947" y="4339"/>
                    <a:pt x="18947" y="4303"/>
                  </a:cubicBezTo>
                  <a:cubicBezTo>
                    <a:pt x="18965" y="4159"/>
                    <a:pt x="18866" y="4042"/>
                    <a:pt x="18731" y="4023"/>
                  </a:cubicBezTo>
                  <a:lnTo>
                    <a:pt x="18722" y="4023"/>
                  </a:lnTo>
                  <a:cubicBezTo>
                    <a:pt x="18533" y="3996"/>
                    <a:pt x="18352" y="3924"/>
                    <a:pt x="18172" y="3825"/>
                  </a:cubicBezTo>
                  <a:cubicBezTo>
                    <a:pt x="18001" y="3726"/>
                    <a:pt x="17821" y="3600"/>
                    <a:pt x="17640" y="3456"/>
                  </a:cubicBezTo>
                  <a:cubicBezTo>
                    <a:pt x="17460" y="3320"/>
                    <a:pt x="17280" y="3176"/>
                    <a:pt x="17082" y="3032"/>
                  </a:cubicBezTo>
                  <a:cubicBezTo>
                    <a:pt x="16892" y="2897"/>
                    <a:pt x="16685" y="2762"/>
                    <a:pt x="16451" y="2662"/>
                  </a:cubicBezTo>
                  <a:lnTo>
                    <a:pt x="16415" y="2644"/>
                  </a:lnTo>
                  <a:lnTo>
                    <a:pt x="16360" y="2608"/>
                  </a:lnTo>
                  <a:lnTo>
                    <a:pt x="16261" y="2536"/>
                  </a:lnTo>
                  <a:lnTo>
                    <a:pt x="16036" y="2374"/>
                  </a:lnTo>
                  <a:lnTo>
                    <a:pt x="15603" y="2049"/>
                  </a:lnTo>
                  <a:lnTo>
                    <a:pt x="14738" y="1391"/>
                  </a:lnTo>
                  <a:lnTo>
                    <a:pt x="13025" y="48"/>
                  </a:lnTo>
                  <a:lnTo>
                    <a:pt x="13016" y="39"/>
                  </a:lnTo>
                  <a:cubicBezTo>
                    <a:pt x="12987" y="17"/>
                    <a:pt x="12945" y="1"/>
                    <a:pt x="129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32"/>
            <p:cNvSpPr/>
            <p:nvPr/>
          </p:nvSpPr>
          <p:spPr>
            <a:xfrm>
              <a:off x="1867600" y="3249925"/>
              <a:ext cx="1223225" cy="1178125"/>
            </a:xfrm>
            <a:custGeom>
              <a:avLst/>
              <a:gdLst/>
              <a:ahLst/>
              <a:cxnLst/>
              <a:rect l="l" t="t" r="r" b="b"/>
              <a:pathLst>
                <a:path w="48929" h="47125" extrusionOk="0">
                  <a:moveTo>
                    <a:pt x="2615" y="0"/>
                  </a:moveTo>
                  <a:cubicBezTo>
                    <a:pt x="1335" y="7617"/>
                    <a:pt x="541" y="15315"/>
                    <a:pt x="316" y="23049"/>
                  </a:cubicBezTo>
                  <a:cubicBezTo>
                    <a:pt x="82" y="30638"/>
                    <a:pt x="803" y="38291"/>
                    <a:pt x="100" y="45863"/>
                  </a:cubicBezTo>
                  <a:cubicBezTo>
                    <a:pt x="100" y="45944"/>
                    <a:pt x="55" y="45998"/>
                    <a:pt x="1" y="46025"/>
                  </a:cubicBezTo>
                  <a:cubicBezTo>
                    <a:pt x="5231" y="46886"/>
                    <a:pt x="10526" y="47124"/>
                    <a:pt x="15820" y="47124"/>
                  </a:cubicBezTo>
                  <a:cubicBezTo>
                    <a:pt x="17678" y="47124"/>
                    <a:pt x="19536" y="47095"/>
                    <a:pt x="21391" y="47053"/>
                  </a:cubicBezTo>
                  <a:cubicBezTo>
                    <a:pt x="22815" y="47017"/>
                    <a:pt x="24257" y="46963"/>
                    <a:pt x="25708" y="46863"/>
                  </a:cubicBezTo>
                  <a:cubicBezTo>
                    <a:pt x="31351" y="45601"/>
                    <a:pt x="37354" y="42402"/>
                    <a:pt x="38589" y="36633"/>
                  </a:cubicBezTo>
                  <a:cubicBezTo>
                    <a:pt x="38618" y="36502"/>
                    <a:pt x="38725" y="36441"/>
                    <a:pt x="38838" y="36441"/>
                  </a:cubicBezTo>
                  <a:cubicBezTo>
                    <a:pt x="38935" y="36441"/>
                    <a:pt x="39036" y="36486"/>
                    <a:pt x="39094" y="36570"/>
                  </a:cubicBezTo>
                  <a:cubicBezTo>
                    <a:pt x="40374" y="38517"/>
                    <a:pt x="42222" y="39634"/>
                    <a:pt x="44502" y="39941"/>
                  </a:cubicBezTo>
                  <a:cubicBezTo>
                    <a:pt x="47396" y="35452"/>
                    <a:pt x="47197" y="28520"/>
                    <a:pt x="47585" y="23599"/>
                  </a:cubicBezTo>
                  <a:cubicBezTo>
                    <a:pt x="48135" y="16631"/>
                    <a:pt x="48928" y="9645"/>
                    <a:pt x="48468" y="2668"/>
                  </a:cubicBezTo>
                  <a:cubicBezTo>
                    <a:pt x="33280" y="54"/>
                    <a:pt x="17929" y="1352"/>
                    <a:pt x="2642" y="9"/>
                  </a:cubicBezTo>
                  <a:cubicBezTo>
                    <a:pt x="2633" y="0"/>
                    <a:pt x="2624" y="0"/>
                    <a:pt x="26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32"/>
            <p:cNvSpPr/>
            <p:nvPr/>
          </p:nvSpPr>
          <p:spPr>
            <a:xfrm>
              <a:off x="1857000" y="3245400"/>
              <a:ext cx="1232000" cy="1186575"/>
            </a:xfrm>
            <a:custGeom>
              <a:avLst/>
              <a:gdLst/>
              <a:ahLst/>
              <a:cxnLst/>
              <a:rect l="l" t="t" r="r" b="b"/>
              <a:pathLst>
                <a:path w="49280" h="47463" extrusionOk="0">
                  <a:moveTo>
                    <a:pt x="3133" y="33"/>
                  </a:moveTo>
                  <a:lnTo>
                    <a:pt x="3147" y="37"/>
                  </a:lnTo>
                  <a:cubicBezTo>
                    <a:pt x="3142" y="37"/>
                    <a:pt x="3138" y="35"/>
                    <a:pt x="3133" y="33"/>
                  </a:cubicBezTo>
                  <a:close/>
                  <a:moveTo>
                    <a:pt x="3174" y="372"/>
                  </a:moveTo>
                  <a:cubicBezTo>
                    <a:pt x="10770" y="1029"/>
                    <a:pt x="18401" y="1047"/>
                    <a:pt x="26015" y="1227"/>
                  </a:cubicBezTo>
                  <a:cubicBezTo>
                    <a:pt x="29837" y="1317"/>
                    <a:pt x="33668" y="1443"/>
                    <a:pt x="37481" y="1714"/>
                  </a:cubicBezTo>
                  <a:lnTo>
                    <a:pt x="40338" y="1948"/>
                  </a:lnTo>
                  <a:lnTo>
                    <a:pt x="43187" y="2245"/>
                  </a:lnTo>
                  <a:lnTo>
                    <a:pt x="46026" y="2606"/>
                  </a:lnTo>
                  <a:cubicBezTo>
                    <a:pt x="46927" y="2750"/>
                    <a:pt x="47829" y="2867"/>
                    <a:pt x="48739" y="2985"/>
                  </a:cubicBezTo>
                  <a:cubicBezTo>
                    <a:pt x="48730" y="3354"/>
                    <a:pt x="48730" y="3697"/>
                    <a:pt x="48739" y="4048"/>
                  </a:cubicBezTo>
                  <a:lnTo>
                    <a:pt x="48766" y="5211"/>
                  </a:lnTo>
                  <a:cubicBezTo>
                    <a:pt x="48784" y="5995"/>
                    <a:pt x="48793" y="6779"/>
                    <a:pt x="48784" y="7564"/>
                  </a:cubicBezTo>
                  <a:cubicBezTo>
                    <a:pt x="48766" y="9132"/>
                    <a:pt x="48721" y="10700"/>
                    <a:pt x="48631" y="12269"/>
                  </a:cubicBezTo>
                  <a:cubicBezTo>
                    <a:pt x="48478" y="15415"/>
                    <a:pt x="48207" y="18542"/>
                    <a:pt x="47955" y="21688"/>
                  </a:cubicBezTo>
                  <a:cubicBezTo>
                    <a:pt x="47892" y="22473"/>
                    <a:pt x="47829" y="23257"/>
                    <a:pt x="47775" y="24041"/>
                  </a:cubicBezTo>
                  <a:cubicBezTo>
                    <a:pt x="47721" y="24834"/>
                    <a:pt x="47676" y="25618"/>
                    <a:pt x="47639" y="26403"/>
                  </a:cubicBezTo>
                  <a:cubicBezTo>
                    <a:pt x="47558" y="27980"/>
                    <a:pt x="47486" y="29548"/>
                    <a:pt x="47333" y="31108"/>
                  </a:cubicBezTo>
                  <a:cubicBezTo>
                    <a:pt x="47180" y="32667"/>
                    <a:pt x="46954" y="34218"/>
                    <a:pt x="46567" y="35732"/>
                  </a:cubicBezTo>
                  <a:cubicBezTo>
                    <a:pt x="46188" y="37213"/>
                    <a:pt x="45645" y="38651"/>
                    <a:pt x="44846" y="39944"/>
                  </a:cubicBezTo>
                  <a:lnTo>
                    <a:pt x="44846" y="39944"/>
                  </a:lnTo>
                  <a:cubicBezTo>
                    <a:pt x="43883" y="39803"/>
                    <a:pt x="42948" y="39509"/>
                    <a:pt x="42105" y="39022"/>
                  </a:cubicBezTo>
                  <a:cubicBezTo>
                    <a:pt x="41240" y="38526"/>
                    <a:pt x="40482" y="37832"/>
                    <a:pt x="39887" y="37021"/>
                  </a:cubicBezTo>
                  <a:lnTo>
                    <a:pt x="39671" y="36714"/>
                  </a:lnTo>
                  <a:lnTo>
                    <a:pt x="39644" y="36669"/>
                  </a:lnTo>
                  <a:cubicBezTo>
                    <a:pt x="39635" y="36660"/>
                    <a:pt x="39617" y="36633"/>
                    <a:pt x="39608" y="36615"/>
                  </a:cubicBezTo>
                  <a:cubicBezTo>
                    <a:pt x="39572" y="36579"/>
                    <a:pt x="39527" y="36552"/>
                    <a:pt x="39491" y="36525"/>
                  </a:cubicBezTo>
                  <a:cubicBezTo>
                    <a:pt x="39416" y="36488"/>
                    <a:pt x="39341" y="36469"/>
                    <a:pt x="39260" y="36469"/>
                  </a:cubicBezTo>
                  <a:cubicBezTo>
                    <a:pt x="39244" y="36469"/>
                    <a:pt x="39228" y="36470"/>
                    <a:pt x="39211" y="36471"/>
                  </a:cubicBezTo>
                  <a:cubicBezTo>
                    <a:pt x="39112" y="36480"/>
                    <a:pt x="39013" y="36534"/>
                    <a:pt x="38941" y="36615"/>
                  </a:cubicBezTo>
                  <a:cubicBezTo>
                    <a:pt x="38905" y="36660"/>
                    <a:pt x="38887" y="36705"/>
                    <a:pt x="38869" y="36760"/>
                  </a:cubicBezTo>
                  <a:cubicBezTo>
                    <a:pt x="38860" y="36787"/>
                    <a:pt x="38860" y="36796"/>
                    <a:pt x="38860" y="36814"/>
                  </a:cubicBezTo>
                  <a:lnTo>
                    <a:pt x="38842" y="36859"/>
                  </a:lnTo>
                  <a:lnTo>
                    <a:pt x="38761" y="37228"/>
                  </a:lnTo>
                  <a:cubicBezTo>
                    <a:pt x="38626" y="37715"/>
                    <a:pt x="38463" y="38193"/>
                    <a:pt x="38256" y="38652"/>
                  </a:cubicBezTo>
                  <a:cubicBezTo>
                    <a:pt x="38058" y="39112"/>
                    <a:pt x="37823" y="39563"/>
                    <a:pt x="37544" y="39987"/>
                  </a:cubicBezTo>
                  <a:cubicBezTo>
                    <a:pt x="37273" y="40410"/>
                    <a:pt x="36976" y="40825"/>
                    <a:pt x="36652" y="41203"/>
                  </a:cubicBezTo>
                  <a:cubicBezTo>
                    <a:pt x="35344" y="42754"/>
                    <a:pt x="33650" y="43953"/>
                    <a:pt x="31838" y="44872"/>
                  </a:cubicBezTo>
                  <a:cubicBezTo>
                    <a:pt x="30026" y="45782"/>
                    <a:pt x="28079" y="46449"/>
                    <a:pt x="26096" y="46891"/>
                  </a:cubicBezTo>
                  <a:lnTo>
                    <a:pt x="26123" y="46891"/>
                  </a:lnTo>
                  <a:cubicBezTo>
                    <a:pt x="23978" y="46972"/>
                    <a:pt x="21842" y="47098"/>
                    <a:pt x="19687" y="47117"/>
                  </a:cubicBezTo>
                  <a:cubicBezTo>
                    <a:pt x="18556" y="47136"/>
                    <a:pt x="17424" y="47147"/>
                    <a:pt x="16292" y="47147"/>
                  </a:cubicBezTo>
                  <a:cubicBezTo>
                    <a:pt x="15279" y="47147"/>
                    <a:pt x="14265" y="47138"/>
                    <a:pt x="13251" y="47117"/>
                  </a:cubicBezTo>
                  <a:cubicBezTo>
                    <a:pt x="11106" y="47071"/>
                    <a:pt x="8970" y="46981"/>
                    <a:pt x="6833" y="46810"/>
                  </a:cubicBezTo>
                  <a:cubicBezTo>
                    <a:pt x="4777" y="46645"/>
                    <a:pt x="2720" y="46413"/>
                    <a:pt x="687" y="46091"/>
                  </a:cubicBezTo>
                  <a:lnTo>
                    <a:pt x="687" y="46091"/>
                  </a:lnTo>
                  <a:cubicBezTo>
                    <a:pt x="694" y="46042"/>
                    <a:pt x="686" y="46024"/>
                    <a:pt x="695" y="45990"/>
                  </a:cubicBezTo>
                  <a:lnTo>
                    <a:pt x="704" y="45900"/>
                  </a:lnTo>
                  <a:lnTo>
                    <a:pt x="731" y="45539"/>
                  </a:lnTo>
                  <a:lnTo>
                    <a:pt x="785" y="44818"/>
                  </a:lnTo>
                  <a:cubicBezTo>
                    <a:pt x="830" y="44340"/>
                    <a:pt x="848" y="43853"/>
                    <a:pt x="884" y="43376"/>
                  </a:cubicBezTo>
                  <a:cubicBezTo>
                    <a:pt x="902" y="42898"/>
                    <a:pt x="920" y="42411"/>
                    <a:pt x="947" y="41934"/>
                  </a:cubicBezTo>
                  <a:lnTo>
                    <a:pt x="983" y="40482"/>
                  </a:lnTo>
                  <a:cubicBezTo>
                    <a:pt x="1020" y="38553"/>
                    <a:pt x="1001" y="36624"/>
                    <a:pt x="974" y="34704"/>
                  </a:cubicBezTo>
                  <a:cubicBezTo>
                    <a:pt x="911" y="30846"/>
                    <a:pt x="785" y="26998"/>
                    <a:pt x="902" y="23158"/>
                  </a:cubicBezTo>
                  <a:cubicBezTo>
                    <a:pt x="1135" y="15524"/>
                    <a:pt x="1919" y="7908"/>
                    <a:pt x="3174" y="372"/>
                  </a:cubicBezTo>
                  <a:close/>
                  <a:moveTo>
                    <a:pt x="2894" y="1"/>
                  </a:moveTo>
                  <a:lnTo>
                    <a:pt x="2867" y="145"/>
                  </a:lnTo>
                  <a:cubicBezTo>
                    <a:pt x="1587" y="7753"/>
                    <a:pt x="803" y="15442"/>
                    <a:pt x="569" y="23149"/>
                  </a:cubicBezTo>
                  <a:cubicBezTo>
                    <a:pt x="452" y="27007"/>
                    <a:pt x="578" y="30855"/>
                    <a:pt x="641" y="34704"/>
                  </a:cubicBezTo>
                  <a:cubicBezTo>
                    <a:pt x="677" y="36633"/>
                    <a:pt x="695" y="38553"/>
                    <a:pt x="659" y="40473"/>
                  </a:cubicBezTo>
                  <a:lnTo>
                    <a:pt x="614" y="41916"/>
                  </a:lnTo>
                  <a:cubicBezTo>
                    <a:pt x="596" y="42402"/>
                    <a:pt x="578" y="42880"/>
                    <a:pt x="551" y="43358"/>
                  </a:cubicBezTo>
                  <a:cubicBezTo>
                    <a:pt x="524" y="43835"/>
                    <a:pt x="506" y="44313"/>
                    <a:pt x="461" y="44800"/>
                  </a:cubicBezTo>
                  <a:lnTo>
                    <a:pt x="407" y="45512"/>
                  </a:lnTo>
                  <a:lnTo>
                    <a:pt x="380" y="45873"/>
                  </a:lnTo>
                  <a:lnTo>
                    <a:pt x="361" y="46035"/>
                  </a:lnTo>
                  <a:cubicBezTo>
                    <a:pt x="361" y="46053"/>
                    <a:pt x="361" y="46062"/>
                    <a:pt x="334" y="46071"/>
                  </a:cubicBezTo>
                  <a:lnTo>
                    <a:pt x="1" y="46305"/>
                  </a:lnTo>
                  <a:lnTo>
                    <a:pt x="398" y="46368"/>
                  </a:lnTo>
                  <a:cubicBezTo>
                    <a:pt x="2525" y="46711"/>
                    <a:pt x="4661" y="46963"/>
                    <a:pt x="6806" y="47135"/>
                  </a:cubicBezTo>
                  <a:cubicBezTo>
                    <a:pt x="8952" y="47306"/>
                    <a:pt x="11097" y="47387"/>
                    <a:pt x="13251" y="47432"/>
                  </a:cubicBezTo>
                  <a:cubicBezTo>
                    <a:pt x="14265" y="47453"/>
                    <a:pt x="15281" y="47463"/>
                    <a:pt x="16296" y="47463"/>
                  </a:cubicBezTo>
                  <a:cubicBezTo>
                    <a:pt x="17430" y="47463"/>
                    <a:pt x="18565" y="47451"/>
                    <a:pt x="19696" y="47432"/>
                  </a:cubicBezTo>
                  <a:cubicBezTo>
                    <a:pt x="21842" y="47414"/>
                    <a:pt x="23996" y="47288"/>
                    <a:pt x="26141" y="47207"/>
                  </a:cubicBezTo>
                  <a:lnTo>
                    <a:pt x="26150" y="47207"/>
                  </a:lnTo>
                  <a:lnTo>
                    <a:pt x="26168" y="47198"/>
                  </a:lnTo>
                  <a:cubicBezTo>
                    <a:pt x="28178" y="46747"/>
                    <a:pt x="30143" y="46080"/>
                    <a:pt x="31982" y="45151"/>
                  </a:cubicBezTo>
                  <a:cubicBezTo>
                    <a:pt x="33821" y="44214"/>
                    <a:pt x="35543" y="42997"/>
                    <a:pt x="36886" y="41411"/>
                  </a:cubicBezTo>
                  <a:cubicBezTo>
                    <a:pt x="37228" y="41014"/>
                    <a:pt x="37535" y="40590"/>
                    <a:pt x="37805" y="40149"/>
                  </a:cubicBezTo>
                  <a:cubicBezTo>
                    <a:pt x="38094" y="39716"/>
                    <a:pt x="38328" y="39247"/>
                    <a:pt x="38544" y="38779"/>
                  </a:cubicBezTo>
                  <a:cubicBezTo>
                    <a:pt x="38761" y="38301"/>
                    <a:pt x="38914" y="37805"/>
                    <a:pt x="39058" y="37300"/>
                  </a:cubicBezTo>
                  <a:lnTo>
                    <a:pt x="39148" y="36922"/>
                  </a:lnTo>
                  <a:lnTo>
                    <a:pt x="39157" y="36877"/>
                  </a:lnTo>
                  <a:cubicBezTo>
                    <a:pt x="39166" y="36868"/>
                    <a:pt x="39166" y="36841"/>
                    <a:pt x="39166" y="36841"/>
                  </a:cubicBezTo>
                  <a:cubicBezTo>
                    <a:pt x="39175" y="36832"/>
                    <a:pt x="39175" y="36814"/>
                    <a:pt x="39184" y="36814"/>
                  </a:cubicBezTo>
                  <a:cubicBezTo>
                    <a:pt x="39193" y="36796"/>
                    <a:pt x="39220" y="36787"/>
                    <a:pt x="39248" y="36778"/>
                  </a:cubicBezTo>
                  <a:cubicBezTo>
                    <a:pt x="39275" y="36778"/>
                    <a:pt x="39311" y="36787"/>
                    <a:pt x="39338" y="36796"/>
                  </a:cubicBezTo>
                  <a:cubicBezTo>
                    <a:pt x="39356" y="36805"/>
                    <a:pt x="39365" y="36814"/>
                    <a:pt x="39374" y="36823"/>
                  </a:cubicBezTo>
                  <a:lnTo>
                    <a:pt x="39392" y="36841"/>
                  </a:lnTo>
                  <a:lnTo>
                    <a:pt x="39419" y="36886"/>
                  </a:lnTo>
                  <a:lnTo>
                    <a:pt x="39644" y="37201"/>
                  </a:lnTo>
                  <a:cubicBezTo>
                    <a:pt x="40266" y="38040"/>
                    <a:pt x="41041" y="38770"/>
                    <a:pt x="41952" y="39292"/>
                  </a:cubicBezTo>
                  <a:cubicBezTo>
                    <a:pt x="42862" y="39824"/>
                    <a:pt x="43872" y="40140"/>
                    <a:pt x="44908" y="40284"/>
                  </a:cubicBezTo>
                  <a:lnTo>
                    <a:pt x="45007" y="40293"/>
                  </a:lnTo>
                  <a:lnTo>
                    <a:pt x="45061" y="40212"/>
                  </a:lnTo>
                  <a:cubicBezTo>
                    <a:pt x="45927" y="38860"/>
                    <a:pt x="46495" y="37354"/>
                    <a:pt x="46900" y="35822"/>
                  </a:cubicBezTo>
                  <a:cubicBezTo>
                    <a:pt x="47297" y="34281"/>
                    <a:pt x="47540" y="32712"/>
                    <a:pt x="47712" y="31144"/>
                  </a:cubicBezTo>
                  <a:cubicBezTo>
                    <a:pt x="47874" y="29575"/>
                    <a:pt x="47964" y="27998"/>
                    <a:pt x="48054" y="26430"/>
                  </a:cubicBezTo>
                  <a:cubicBezTo>
                    <a:pt x="48099" y="25636"/>
                    <a:pt x="48144" y="24852"/>
                    <a:pt x="48207" y="24077"/>
                  </a:cubicBezTo>
                  <a:cubicBezTo>
                    <a:pt x="48261" y="23293"/>
                    <a:pt x="48334" y="22509"/>
                    <a:pt x="48406" y="21724"/>
                  </a:cubicBezTo>
                  <a:cubicBezTo>
                    <a:pt x="48667" y="18588"/>
                    <a:pt x="48965" y="15451"/>
                    <a:pt x="49145" y="12296"/>
                  </a:cubicBezTo>
                  <a:cubicBezTo>
                    <a:pt x="49217" y="10727"/>
                    <a:pt x="49280" y="9141"/>
                    <a:pt x="49280" y="7564"/>
                  </a:cubicBezTo>
                  <a:cubicBezTo>
                    <a:pt x="49280" y="6779"/>
                    <a:pt x="49262" y="5986"/>
                    <a:pt x="49235" y="5193"/>
                  </a:cubicBezTo>
                  <a:lnTo>
                    <a:pt x="49208" y="4607"/>
                  </a:lnTo>
                  <a:lnTo>
                    <a:pt x="49199" y="4310"/>
                  </a:lnTo>
                  <a:lnTo>
                    <a:pt x="49190" y="4165"/>
                  </a:lnTo>
                  <a:lnTo>
                    <a:pt x="49181" y="4003"/>
                  </a:lnTo>
                  <a:cubicBezTo>
                    <a:pt x="49154" y="3561"/>
                    <a:pt x="49109" y="3120"/>
                    <a:pt x="49055" y="2705"/>
                  </a:cubicBezTo>
                  <a:cubicBezTo>
                    <a:pt x="48081" y="2525"/>
                    <a:pt x="47081" y="2345"/>
                    <a:pt x="46089" y="2200"/>
                  </a:cubicBezTo>
                  <a:lnTo>
                    <a:pt x="43232" y="1840"/>
                  </a:lnTo>
                  <a:lnTo>
                    <a:pt x="40374" y="1551"/>
                  </a:lnTo>
                  <a:lnTo>
                    <a:pt x="37508" y="1317"/>
                  </a:lnTo>
                  <a:cubicBezTo>
                    <a:pt x="33686" y="1056"/>
                    <a:pt x="29855" y="938"/>
                    <a:pt x="26024" y="857"/>
                  </a:cubicBezTo>
                  <a:cubicBezTo>
                    <a:pt x="22193" y="776"/>
                    <a:pt x="18362" y="731"/>
                    <a:pt x="14540" y="632"/>
                  </a:cubicBezTo>
                  <a:cubicBezTo>
                    <a:pt x="10726" y="524"/>
                    <a:pt x="6903" y="353"/>
                    <a:pt x="3107" y="21"/>
                  </a:cubicBezTo>
                  <a:lnTo>
                    <a:pt x="3107" y="21"/>
                  </a:lnTo>
                  <a:cubicBezTo>
                    <a:pt x="3091" y="15"/>
                    <a:pt x="3070" y="10"/>
                    <a:pt x="3039" y="10"/>
                  </a:cubicBezTo>
                  <a:lnTo>
                    <a:pt x="28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A67A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5" name="Google Shape;905;p32"/>
          <p:cNvSpPr txBox="1">
            <a:spLocks noGrp="1"/>
          </p:cNvSpPr>
          <p:nvPr>
            <p:ph type="body" idx="1"/>
          </p:nvPr>
        </p:nvSpPr>
        <p:spPr>
          <a:xfrm>
            <a:off x="708827" y="1095903"/>
            <a:ext cx="4421431" cy="3704657"/>
          </a:xfrm>
          <a:prstGeom prst="rect">
            <a:avLst/>
          </a:prstGeom>
        </p:spPr>
        <p:txBody>
          <a:bodyPr spcFirstLastPara="1" wrap="square" lIns="91425" tIns="91425" rIns="91425" bIns="91425" anchor="t" anchorCtr="0">
            <a:noAutofit/>
          </a:bodyPr>
          <a:lstStyle/>
          <a:p>
            <a:pPr marL="0" lvl="0" indent="0" algn="l">
              <a:lnSpc>
                <a:spcPct val="150000"/>
              </a:lnSpc>
              <a:spcAft>
                <a:spcPts val="1600"/>
              </a:spcAft>
              <a:buNone/>
            </a:pPr>
            <a:r>
              <a:rPr lang="vi-VN" dirty="0">
                <a:solidFill>
                  <a:schemeClr val="tx1">
                    <a:lumMod val="50000"/>
                  </a:schemeClr>
                </a:solidFill>
              </a:rPr>
              <a:t>Chị Lan có ba đoạn dây ruy bằng màu khác nhau với độ dài lần lượt là 140 cm, 168 cm và 210cm. Chị muốn cắt cả ba đoạn dây đó thành những đoạn ngắn hơn có cùng chiều dài để làm nơ trang trí mà không bị thừa ruy bằng. Tính độ dài lớn nhất có thể của mỗi đoạn dây ngắn được cắt ra (độ dài mỗi đoạn dây ngắn là một số tự nhiên với đơn vị là xăng-ti-mét). Khi đó, chị Lan có được bao nhiều đoạn dây ruy bằng ngắn?</a:t>
            </a:r>
            <a:endParaRPr dirty="0"/>
          </a:p>
        </p:txBody>
      </p:sp>
      <p:grpSp>
        <p:nvGrpSpPr>
          <p:cNvPr id="906" name="Google Shape;906;p32"/>
          <p:cNvGrpSpPr/>
          <p:nvPr/>
        </p:nvGrpSpPr>
        <p:grpSpPr>
          <a:xfrm rot="2556023">
            <a:off x="6280455" y="1142182"/>
            <a:ext cx="1144723" cy="1961055"/>
            <a:chOff x="2946668" y="3613769"/>
            <a:chExt cx="640047" cy="1096481"/>
          </a:xfrm>
        </p:grpSpPr>
        <p:sp>
          <p:nvSpPr>
            <p:cNvPr id="907" name="Google Shape;907;p32"/>
            <p:cNvSpPr/>
            <p:nvPr/>
          </p:nvSpPr>
          <p:spPr>
            <a:xfrm rot="1150281">
              <a:off x="3079389" y="3651109"/>
              <a:ext cx="374604" cy="871569"/>
            </a:xfrm>
            <a:custGeom>
              <a:avLst/>
              <a:gdLst/>
              <a:ahLst/>
              <a:cxnLst/>
              <a:rect l="l" t="t" r="r" b="b"/>
              <a:pathLst>
                <a:path w="11600" h="26989" extrusionOk="0">
                  <a:moveTo>
                    <a:pt x="7894" y="394"/>
                  </a:moveTo>
                  <a:cubicBezTo>
                    <a:pt x="7952" y="394"/>
                    <a:pt x="8012" y="398"/>
                    <a:pt x="8072" y="405"/>
                  </a:cubicBezTo>
                  <a:cubicBezTo>
                    <a:pt x="8887" y="468"/>
                    <a:pt x="9608" y="875"/>
                    <a:pt x="10423" y="985"/>
                  </a:cubicBezTo>
                  <a:lnTo>
                    <a:pt x="10439" y="985"/>
                  </a:lnTo>
                  <a:cubicBezTo>
                    <a:pt x="10894" y="1189"/>
                    <a:pt x="11333" y="1518"/>
                    <a:pt x="11254" y="2333"/>
                  </a:cubicBezTo>
                  <a:cubicBezTo>
                    <a:pt x="11160" y="3164"/>
                    <a:pt x="10627" y="4214"/>
                    <a:pt x="10267" y="5044"/>
                  </a:cubicBezTo>
                  <a:cubicBezTo>
                    <a:pt x="10016" y="4684"/>
                    <a:pt x="9655" y="4386"/>
                    <a:pt x="9436" y="4276"/>
                  </a:cubicBezTo>
                  <a:cubicBezTo>
                    <a:pt x="8558" y="3822"/>
                    <a:pt x="7571" y="3571"/>
                    <a:pt x="6630" y="3273"/>
                  </a:cubicBezTo>
                  <a:cubicBezTo>
                    <a:pt x="6416" y="3209"/>
                    <a:pt x="6231" y="3159"/>
                    <a:pt x="6041" y="3159"/>
                  </a:cubicBezTo>
                  <a:cubicBezTo>
                    <a:pt x="5952" y="3159"/>
                    <a:pt x="5863" y="3170"/>
                    <a:pt x="5768" y="3195"/>
                  </a:cubicBezTo>
                  <a:cubicBezTo>
                    <a:pt x="6003" y="2693"/>
                    <a:pt x="6176" y="2176"/>
                    <a:pt x="6395" y="1674"/>
                  </a:cubicBezTo>
                  <a:cubicBezTo>
                    <a:pt x="6781" y="774"/>
                    <a:pt x="7285" y="394"/>
                    <a:pt x="7894" y="394"/>
                  </a:cubicBezTo>
                  <a:close/>
                  <a:moveTo>
                    <a:pt x="5959" y="3426"/>
                  </a:moveTo>
                  <a:cubicBezTo>
                    <a:pt x="6707" y="3426"/>
                    <a:pt x="7540" y="3948"/>
                    <a:pt x="8057" y="4135"/>
                  </a:cubicBezTo>
                  <a:cubicBezTo>
                    <a:pt x="8370" y="4245"/>
                    <a:pt x="11050" y="5154"/>
                    <a:pt x="10016" y="6345"/>
                  </a:cubicBezTo>
                  <a:cubicBezTo>
                    <a:pt x="9702" y="5703"/>
                    <a:pt x="8715" y="5436"/>
                    <a:pt x="8260" y="5264"/>
                  </a:cubicBezTo>
                  <a:cubicBezTo>
                    <a:pt x="7864" y="5132"/>
                    <a:pt x="6564" y="4520"/>
                    <a:pt x="5630" y="4520"/>
                  </a:cubicBezTo>
                  <a:cubicBezTo>
                    <a:pt x="5457" y="4520"/>
                    <a:pt x="5297" y="4541"/>
                    <a:pt x="5157" y="4590"/>
                  </a:cubicBezTo>
                  <a:cubicBezTo>
                    <a:pt x="5063" y="4590"/>
                    <a:pt x="4969" y="4637"/>
                    <a:pt x="4875" y="4684"/>
                  </a:cubicBezTo>
                  <a:cubicBezTo>
                    <a:pt x="4796" y="4480"/>
                    <a:pt x="4796" y="4198"/>
                    <a:pt x="4937" y="3932"/>
                  </a:cubicBezTo>
                  <a:cubicBezTo>
                    <a:pt x="5016" y="3791"/>
                    <a:pt x="5110" y="3696"/>
                    <a:pt x="5204" y="3634"/>
                  </a:cubicBezTo>
                  <a:cubicBezTo>
                    <a:pt x="5213" y="3643"/>
                    <a:pt x="5222" y="3652"/>
                    <a:pt x="5231" y="3652"/>
                  </a:cubicBezTo>
                  <a:cubicBezTo>
                    <a:pt x="5238" y="3652"/>
                    <a:pt x="5244" y="3647"/>
                    <a:pt x="5251" y="3634"/>
                  </a:cubicBezTo>
                  <a:cubicBezTo>
                    <a:pt x="5467" y="3484"/>
                    <a:pt x="5708" y="3426"/>
                    <a:pt x="5959" y="3426"/>
                  </a:cubicBezTo>
                  <a:close/>
                  <a:moveTo>
                    <a:pt x="5331" y="4825"/>
                  </a:moveTo>
                  <a:cubicBezTo>
                    <a:pt x="6116" y="4825"/>
                    <a:pt x="7484" y="5382"/>
                    <a:pt x="7727" y="5468"/>
                  </a:cubicBezTo>
                  <a:cubicBezTo>
                    <a:pt x="8088" y="5577"/>
                    <a:pt x="10361" y="6095"/>
                    <a:pt x="9671" y="7443"/>
                  </a:cubicBezTo>
                  <a:cubicBezTo>
                    <a:pt x="9138" y="6628"/>
                    <a:pt x="7837" y="6361"/>
                    <a:pt x="7148" y="6173"/>
                  </a:cubicBezTo>
                  <a:cubicBezTo>
                    <a:pt x="6773" y="6066"/>
                    <a:pt x="6128" y="5813"/>
                    <a:pt x="5486" y="5813"/>
                  </a:cubicBezTo>
                  <a:cubicBezTo>
                    <a:pt x="5189" y="5813"/>
                    <a:pt x="4892" y="5867"/>
                    <a:pt x="4624" y="6016"/>
                  </a:cubicBezTo>
                  <a:cubicBezTo>
                    <a:pt x="4624" y="5828"/>
                    <a:pt x="4624" y="5656"/>
                    <a:pt x="4718" y="5483"/>
                  </a:cubicBezTo>
                  <a:cubicBezTo>
                    <a:pt x="4796" y="5295"/>
                    <a:pt x="4922" y="5186"/>
                    <a:pt x="5063" y="5076"/>
                  </a:cubicBezTo>
                  <a:cubicBezTo>
                    <a:pt x="5076" y="5063"/>
                    <a:pt x="5078" y="5040"/>
                    <a:pt x="5070" y="5040"/>
                  </a:cubicBezTo>
                  <a:cubicBezTo>
                    <a:pt x="5068" y="5040"/>
                    <a:pt x="5066" y="5041"/>
                    <a:pt x="5063" y="5044"/>
                  </a:cubicBezTo>
                  <a:cubicBezTo>
                    <a:pt x="4718" y="5107"/>
                    <a:pt x="4405" y="5671"/>
                    <a:pt x="4577" y="6032"/>
                  </a:cubicBezTo>
                  <a:cubicBezTo>
                    <a:pt x="4452" y="6110"/>
                    <a:pt x="4342" y="6204"/>
                    <a:pt x="4232" y="6314"/>
                  </a:cubicBezTo>
                  <a:cubicBezTo>
                    <a:pt x="4279" y="5640"/>
                    <a:pt x="4655" y="5154"/>
                    <a:pt x="5126" y="4841"/>
                  </a:cubicBezTo>
                  <a:cubicBezTo>
                    <a:pt x="5188" y="4830"/>
                    <a:pt x="5257" y="4825"/>
                    <a:pt x="5331" y="4825"/>
                  </a:cubicBezTo>
                  <a:close/>
                  <a:moveTo>
                    <a:pt x="4373" y="7160"/>
                  </a:moveTo>
                  <a:cubicBezTo>
                    <a:pt x="4373" y="7223"/>
                    <a:pt x="4373" y="7270"/>
                    <a:pt x="4405" y="7302"/>
                  </a:cubicBezTo>
                  <a:cubicBezTo>
                    <a:pt x="4326" y="7474"/>
                    <a:pt x="4263" y="7646"/>
                    <a:pt x="4201" y="7819"/>
                  </a:cubicBezTo>
                  <a:cubicBezTo>
                    <a:pt x="4201" y="7772"/>
                    <a:pt x="4201" y="7740"/>
                    <a:pt x="4185" y="7709"/>
                  </a:cubicBezTo>
                  <a:cubicBezTo>
                    <a:pt x="4248" y="7505"/>
                    <a:pt x="4310" y="7333"/>
                    <a:pt x="4373" y="7160"/>
                  </a:cubicBezTo>
                  <a:close/>
                  <a:moveTo>
                    <a:pt x="5232" y="6227"/>
                  </a:moveTo>
                  <a:cubicBezTo>
                    <a:pt x="5264" y="6227"/>
                    <a:pt x="5297" y="6230"/>
                    <a:pt x="5329" y="6236"/>
                  </a:cubicBezTo>
                  <a:cubicBezTo>
                    <a:pt x="5517" y="6236"/>
                    <a:pt x="5690" y="6251"/>
                    <a:pt x="5862" y="6283"/>
                  </a:cubicBezTo>
                  <a:cubicBezTo>
                    <a:pt x="6395" y="6361"/>
                    <a:pt x="6897" y="6471"/>
                    <a:pt x="7383" y="6643"/>
                  </a:cubicBezTo>
                  <a:cubicBezTo>
                    <a:pt x="7759" y="6769"/>
                    <a:pt x="8119" y="6925"/>
                    <a:pt x="8480" y="7113"/>
                  </a:cubicBezTo>
                  <a:cubicBezTo>
                    <a:pt x="8762" y="7270"/>
                    <a:pt x="10361" y="8195"/>
                    <a:pt x="9170" y="9277"/>
                  </a:cubicBezTo>
                  <a:cubicBezTo>
                    <a:pt x="9217" y="9151"/>
                    <a:pt x="9248" y="9026"/>
                    <a:pt x="9295" y="8900"/>
                  </a:cubicBezTo>
                  <a:cubicBezTo>
                    <a:pt x="9326" y="8806"/>
                    <a:pt x="9295" y="8775"/>
                    <a:pt x="9248" y="8775"/>
                  </a:cubicBezTo>
                  <a:lnTo>
                    <a:pt x="9217" y="8681"/>
                  </a:lnTo>
                  <a:cubicBezTo>
                    <a:pt x="9232" y="8634"/>
                    <a:pt x="9232" y="8603"/>
                    <a:pt x="9201" y="8571"/>
                  </a:cubicBezTo>
                  <a:cubicBezTo>
                    <a:pt x="7978" y="7443"/>
                    <a:pt x="6160" y="7113"/>
                    <a:pt x="4530" y="6988"/>
                  </a:cubicBezTo>
                  <a:cubicBezTo>
                    <a:pt x="4522" y="6985"/>
                    <a:pt x="4514" y="6984"/>
                    <a:pt x="4506" y="6984"/>
                  </a:cubicBezTo>
                  <a:cubicBezTo>
                    <a:pt x="4472" y="6984"/>
                    <a:pt x="4446" y="7012"/>
                    <a:pt x="4420" y="7051"/>
                  </a:cubicBezTo>
                  <a:cubicBezTo>
                    <a:pt x="4661" y="6498"/>
                    <a:pt x="4928" y="6227"/>
                    <a:pt x="5232" y="6227"/>
                  </a:cubicBezTo>
                  <a:close/>
                  <a:moveTo>
                    <a:pt x="6270" y="7740"/>
                  </a:moveTo>
                  <a:cubicBezTo>
                    <a:pt x="6771" y="7913"/>
                    <a:pt x="7257" y="8101"/>
                    <a:pt x="7759" y="8289"/>
                  </a:cubicBezTo>
                  <a:cubicBezTo>
                    <a:pt x="7759" y="8352"/>
                    <a:pt x="7759" y="8414"/>
                    <a:pt x="7759" y="8461"/>
                  </a:cubicBezTo>
                  <a:cubicBezTo>
                    <a:pt x="6176" y="12082"/>
                    <a:pt x="4812" y="16001"/>
                    <a:pt x="3715" y="19763"/>
                  </a:cubicBezTo>
                  <a:cubicBezTo>
                    <a:pt x="3684" y="19308"/>
                    <a:pt x="3495" y="18963"/>
                    <a:pt x="3182" y="18838"/>
                  </a:cubicBezTo>
                  <a:cubicBezTo>
                    <a:pt x="3121" y="18819"/>
                    <a:pt x="3058" y="18809"/>
                    <a:pt x="2994" y="18809"/>
                  </a:cubicBezTo>
                  <a:cubicBezTo>
                    <a:pt x="2639" y="18809"/>
                    <a:pt x="2233" y="19088"/>
                    <a:pt x="1928" y="19512"/>
                  </a:cubicBezTo>
                  <a:cubicBezTo>
                    <a:pt x="2618" y="17662"/>
                    <a:pt x="3260" y="15797"/>
                    <a:pt x="3903" y="13932"/>
                  </a:cubicBezTo>
                  <a:cubicBezTo>
                    <a:pt x="4248" y="12960"/>
                    <a:pt x="4593" y="11973"/>
                    <a:pt x="4937" y="11001"/>
                  </a:cubicBezTo>
                  <a:cubicBezTo>
                    <a:pt x="5094" y="10562"/>
                    <a:pt x="5235" y="10123"/>
                    <a:pt x="5392" y="9684"/>
                  </a:cubicBezTo>
                  <a:cubicBezTo>
                    <a:pt x="5423" y="9621"/>
                    <a:pt x="5800" y="8430"/>
                    <a:pt x="5956" y="7866"/>
                  </a:cubicBezTo>
                  <a:cubicBezTo>
                    <a:pt x="6066" y="7819"/>
                    <a:pt x="6160" y="7772"/>
                    <a:pt x="6270" y="7740"/>
                  </a:cubicBezTo>
                  <a:close/>
                  <a:moveTo>
                    <a:pt x="8010" y="8399"/>
                  </a:moveTo>
                  <a:cubicBezTo>
                    <a:pt x="8213" y="8477"/>
                    <a:pt x="8433" y="8571"/>
                    <a:pt x="8637" y="8650"/>
                  </a:cubicBezTo>
                  <a:cubicBezTo>
                    <a:pt x="8762" y="8728"/>
                    <a:pt x="8856" y="8853"/>
                    <a:pt x="8919" y="9010"/>
                  </a:cubicBezTo>
                  <a:cubicBezTo>
                    <a:pt x="8934" y="9073"/>
                    <a:pt x="8950" y="9135"/>
                    <a:pt x="8966" y="9198"/>
                  </a:cubicBezTo>
                  <a:cubicBezTo>
                    <a:pt x="8981" y="9230"/>
                    <a:pt x="8981" y="9245"/>
                    <a:pt x="8997" y="9245"/>
                  </a:cubicBezTo>
                  <a:cubicBezTo>
                    <a:pt x="8401" y="10860"/>
                    <a:pt x="7790" y="12490"/>
                    <a:pt x="7195" y="14120"/>
                  </a:cubicBezTo>
                  <a:cubicBezTo>
                    <a:pt x="7492" y="13242"/>
                    <a:pt x="7759" y="12364"/>
                    <a:pt x="8057" y="11502"/>
                  </a:cubicBezTo>
                  <a:cubicBezTo>
                    <a:pt x="8307" y="10687"/>
                    <a:pt x="8715" y="9825"/>
                    <a:pt x="8574" y="8979"/>
                  </a:cubicBezTo>
                  <a:cubicBezTo>
                    <a:pt x="8574" y="8972"/>
                    <a:pt x="8569" y="8968"/>
                    <a:pt x="8562" y="8968"/>
                  </a:cubicBezTo>
                  <a:cubicBezTo>
                    <a:pt x="8553" y="8968"/>
                    <a:pt x="8543" y="8976"/>
                    <a:pt x="8543" y="8994"/>
                  </a:cubicBezTo>
                  <a:cubicBezTo>
                    <a:pt x="8574" y="9982"/>
                    <a:pt x="8213" y="10922"/>
                    <a:pt x="7900" y="11863"/>
                  </a:cubicBezTo>
                  <a:cubicBezTo>
                    <a:pt x="7586" y="12819"/>
                    <a:pt x="7257" y="13791"/>
                    <a:pt x="6944" y="14747"/>
                  </a:cubicBezTo>
                  <a:cubicBezTo>
                    <a:pt x="6850" y="15013"/>
                    <a:pt x="6771" y="15280"/>
                    <a:pt x="6677" y="15546"/>
                  </a:cubicBezTo>
                  <a:cubicBezTo>
                    <a:pt x="6113" y="17161"/>
                    <a:pt x="5549" y="18759"/>
                    <a:pt x="5016" y="20374"/>
                  </a:cubicBezTo>
                  <a:cubicBezTo>
                    <a:pt x="4922" y="20050"/>
                    <a:pt x="4699" y="19875"/>
                    <a:pt x="4429" y="19875"/>
                  </a:cubicBezTo>
                  <a:cubicBezTo>
                    <a:pt x="4203" y="19875"/>
                    <a:pt x="3943" y="19999"/>
                    <a:pt x="3699" y="20264"/>
                  </a:cubicBezTo>
                  <a:cubicBezTo>
                    <a:pt x="5110" y="16314"/>
                    <a:pt x="6568" y="12380"/>
                    <a:pt x="8010" y="8430"/>
                  </a:cubicBezTo>
                  <a:cubicBezTo>
                    <a:pt x="8010" y="8414"/>
                    <a:pt x="8010" y="8414"/>
                    <a:pt x="8010" y="8399"/>
                  </a:cubicBezTo>
                  <a:close/>
                  <a:moveTo>
                    <a:pt x="1630" y="23195"/>
                  </a:moveTo>
                  <a:cubicBezTo>
                    <a:pt x="1724" y="23211"/>
                    <a:pt x="1834" y="23242"/>
                    <a:pt x="1912" y="23305"/>
                  </a:cubicBezTo>
                  <a:cubicBezTo>
                    <a:pt x="1944" y="23321"/>
                    <a:pt x="1959" y="23336"/>
                    <a:pt x="1991" y="23352"/>
                  </a:cubicBezTo>
                  <a:cubicBezTo>
                    <a:pt x="1991" y="23352"/>
                    <a:pt x="2006" y="23368"/>
                    <a:pt x="2006" y="23383"/>
                  </a:cubicBezTo>
                  <a:cubicBezTo>
                    <a:pt x="1897" y="23321"/>
                    <a:pt x="1787" y="23274"/>
                    <a:pt x="1662" y="23242"/>
                  </a:cubicBezTo>
                  <a:cubicBezTo>
                    <a:pt x="1646" y="23227"/>
                    <a:pt x="1646" y="23211"/>
                    <a:pt x="1630" y="23195"/>
                  </a:cubicBezTo>
                  <a:close/>
                  <a:moveTo>
                    <a:pt x="1019" y="23477"/>
                  </a:moveTo>
                  <a:cubicBezTo>
                    <a:pt x="1035" y="23509"/>
                    <a:pt x="1050" y="23556"/>
                    <a:pt x="1066" y="23603"/>
                  </a:cubicBezTo>
                  <a:cubicBezTo>
                    <a:pt x="1050" y="23650"/>
                    <a:pt x="1035" y="23697"/>
                    <a:pt x="1019" y="23744"/>
                  </a:cubicBezTo>
                  <a:cubicBezTo>
                    <a:pt x="1003" y="23760"/>
                    <a:pt x="988" y="23775"/>
                    <a:pt x="972" y="23807"/>
                  </a:cubicBezTo>
                  <a:cubicBezTo>
                    <a:pt x="972" y="23760"/>
                    <a:pt x="972" y="23713"/>
                    <a:pt x="972" y="23666"/>
                  </a:cubicBezTo>
                  <a:cubicBezTo>
                    <a:pt x="988" y="23619"/>
                    <a:pt x="1003" y="23556"/>
                    <a:pt x="1019" y="23493"/>
                  </a:cubicBezTo>
                  <a:cubicBezTo>
                    <a:pt x="1019" y="23493"/>
                    <a:pt x="1019" y="23477"/>
                    <a:pt x="1019" y="23477"/>
                  </a:cubicBezTo>
                  <a:close/>
                  <a:moveTo>
                    <a:pt x="1072" y="18956"/>
                  </a:moveTo>
                  <a:cubicBezTo>
                    <a:pt x="1135" y="18956"/>
                    <a:pt x="1196" y="18969"/>
                    <a:pt x="1254" y="18995"/>
                  </a:cubicBezTo>
                  <a:cubicBezTo>
                    <a:pt x="1630" y="19167"/>
                    <a:pt x="1614" y="19669"/>
                    <a:pt x="1583" y="20202"/>
                  </a:cubicBezTo>
                  <a:cubicBezTo>
                    <a:pt x="1583" y="20263"/>
                    <a:pt x="1623" y="20305"/>
                    <a:pt x="1668" y="20305"/>
                  </a:cubicBezTo>
                  <a:cubicBezTo>
                    <a:pt x="1704" y="20305"/>
                    <a:pt x="1744" y="20279"/>
                    <a:pt x="1771" y="20217"/>
                  </a:cubicBezTo>
                  <a:cubicBezTo>
                    <a:pt x="1803" y="20123"/>
                    <a:pt x="1834" y="20013"/>
                    <a:pt x="1850" y="19919"/>
                  </a:cubicBezTo>
                  <a:cubicBezTo>
                    <a:pt x="2149" y="19427"/>
                    <a:pt x="2521" y="19199"/>
                    <a:pt x="2832" y="19199"/>
                  </a:cubicBezTo>
                  <a:cubicBezTo>
                    <a:pt x="3302" y="19199"/>
                    <a:pt x="3634" y="19719"/>
                    <a:pt x="3370" y="20625"/>
                  </a:cubicBezTo>
                  <a:cubicBezTo>
                    <a:pt x="3337" y="20748"/>
                    <a:pt x="3386" y="20811"/>
                    <a:pt x="3450" y="20811"/>
                  </a:cubicBezTo>
                  <a:cubicBezTo>
                    <a:pt x="3507" y="20811"/>
                    <a:pt x="3575" y="20760"/>
                    <a:pt x="3605" y="20656"/>
                  </a:cubicBezTo>
                  <a:cubicBezTo>
                    <a:pt x="3605" y="20640"/>
                    <a:pt x="3605" y="20640"/>
                    <a:pt x="3621" y="20625"/>
                  </a:cubicBezTo>
                  <a:cubicBezTo>
                    <a:pt x="3621" y="20625"/>
                    <a:pt x="3636" y="20625"/>
                    <a:pt x="3636" y="20609"/>
                  </a:cubicBezTo>
                  <a:cubicBezTo>
                    <a:pt x="3860" y="20314"/>
                    <a:pt x="4092" y="20183"/>
                    <a:pt x="4289" y="20183"/>
                  </a:cubicBezTo>
                  <a:cubicBezTo>
                    <a:pt x="4604" y="20183"/>
                    <a:pt x="4829" y="20517"/>
                    <a:pt x="4781" y="21048"/>
                  </a:cubicBezTo>
                  <a:cubicBezTo>
                    <a:pt x="4781" y="21064"/>
                    <a:pt x="4781" y="21064"/>
                    <a:pt x="4781" y="21079"/>
                  </a:cubicBezTo>
                  <a:cubicBezTo>
                    <a:pt x="4765" y="21079"/>
                    <a:pt x="4765" y="21095"/>
                    <a:pt x="4765" y="21111"/>
                  </a:cubicBezTo>
                  <a:cubicBezTo>
                    <a:pt x="4075" y="22035"/>
                    <a:pt x="3401" y="22976"/>
                    <a:pt x="2712" y="23901"/>
                  </a:cubicBezTo>
                  <a:cubicBezTo>
                    <a:pt x="2696" y="23932"/>
                    <a:pt x="2665" y="23963"/>
                    <a:pt x="2618" y="24010"/>
                  </a:cubicBezTo>
                  <a:cubicBezTo>
                    <a:pt x="2649" y="23979"/>
                    <a:pt x="2649" y="23948"/>
                    <a:pt x="2649" y="23916"/>
                  </a:cubicBezTo>
                  <a:cubicBezTo>
                    <a:pt x="2557" y="23255"/>
                    <a:pt x="2083" y="22825"/>
                    <a:pt x="1552" y="22825"/>
                  </a:cubicBezTo>
                  <a:cubicBezTo>
                    <a:pt x="1177" y="22825"/>
                    <a:pt x="773" y="23040"/>
                    <a:pt x="455" y="23540"/>
                  </a:cubicBezTo>
                  <a:cubicBezTo>
                    <a:pt x="455" y="23462"/>
                    <a:pt x="439" y="23383"/>
                    <a:pt x="439" y="23305"/>
                  </a:cubicBezTo>
                  <a:cubicBezTo>
                    <a:pt x="345" y="22161"/>
                    <a:pt x="266" y="21001"/>
                    <a:pt x="172" y="19857"/>
                  </a:cubicBezTo>
                  <a:cubicBezTo>
                    <a:pt x="157" y="19810"/>
                    <a:pt x="141" y="19778"/>
                    <a:pt x="110" y="19778"/>
                  </a:cubicBezTo>
                  <a:cubicBezTo>
                    <a:pt x="141" y="19731"/>
                    <a:pt x="172" y="19684"/>
                    <a:pt x="204" y="19622"/>
                  </a:cubicBezTo>
                  <a:cubicBezTo>
                    <a:pt x="235" y="19575"/>
                    <a:pt x="235" y="19543"/>
                    <a:pt x="235" y="19512"/>
                  </a:cubicBezTo>
                  <a:cubicBezTo>
                    <a:pt x="478" y="19192"/>
                    <a:pt x="794" y="18956"/>
                    <a:pt x="1072" y="18956"/>
                  </a:cubicBezTo>
                  <a:close/>
                  <a:moveTo>
                    <a:pt x="1567" y="23697"/>
                  </a:moveTo>
                  <a:lnTo>
                    <a:pt x="1646" y="23713"/>
                  </a:lnTo>
                  <a:cubicBezTo>
                    <a:pt x="1583" y="23885"/>
                    <a:pt x="1505" y="24042"/>
                    <a:pt x="1442" y="24214"/>
                  </a:cubicBezTo>
                  <a:cubicBezTo>
                    <a:pt x="1489" y="24042"/>
                    <a:pt x="1536" y="23869"/>
                    <a:pt x="1567" y="23697"/>
                  </a:cubicBezTo>
                  <a:close/>
                  <a:moveTo>
                    <a:pt x="2116" y="23791"/>
                  </a:moveTo>
                  <a:cubicBezTo>
                    <a:pt x="2100" y="23869"/>
                    <a:pt x="2069" y="23932"/>
                    <a:pt x="2038" y="23995"/>
                  </a:cubicBezTo>
                  <a:cubicBezTo>
                    <a:pt x="1991" y="24089"/>
                    <a:pt x="1928" y="24198"/>
                    <a:pt x="1865" y="24293"/>
                  </a:cubicBezTo>
                  <a:cubicBezTo>
                    <a:pt x="1944" y="24120"/>
                    <a:pt x="2022" y="23963"/>
                    <a:pt x="2100" y="23791"/>
                  </a:cubicBezTo>
                  <a:close/>
                  <a:moveTo>
                    <a:pt x="2336" y="23838"/>
                  </a:moveTo>
                  <a:cubicBezTo>
                    <a:pt x="2367" y="23901"/>
                    <a:pt x="2414" y="23963"/>
                    <a:pt x="2461" y="24010"/>
                  </a:cubicBezTo>
                  <a:cubicBezTo>
                    <a:pt x="2449" y="24005"/>
                    <a:pt x="2436" y="24001"/>
                    <a:pt x="2422" y="24001"/>
                  </a:cubicBezTo>
                  <a:cubicBezTo>
                    <a:pt x="2397" y="24001"/>
                    <a:pt x="2371" y="24012"/>
                    <a:pt x="2351" y="24042"/>
                  </a:cubicBezTo>
                  <a:cubicBezTo>
                    <a:pt x="2257" y="24136"/>
                    <a:pt x="2163" y="24246"/>
                    <a:pt x="2085" y="24340"/>
                  </a:cubicBezTo>
                  <a:cubicBezTo>
                    <a:pt x="2116" y="24277"/>
                    <a:pt x="2147" y="24214"/>
                    <a:pt x="2179" y="24136"/>
                  </a:cubicBezTo>
                  <a:cubicBezTo>
                    <a:pt x="2226" y="24057"/>
                    <a:pt x="2257" y="23995"/>
                    <a:pt x="2288" y="23932"/>
                  </a:cubicBezTo>
                  <a:cubicBezTo>
                    <a:pt x="2304" y="23901"/>
                    <a:pt x="2320" y="23869"/>
                    <a:pt x="2336" y="23838"/>
                  </a:cubicBezTo>
                  <a:close/>
                  <a:moveTo>
                    <a:pt x="1865" y="23744"/>
                  </a:moveTo>
                  <a:cubicBezTo>
                    <a:pt x="1881" y="23744"/>
                    <a:pt x="1897" y="23744"/>
                    <a:pt x="1928" y="23760"/>
                  </a:cubicBezTo>
                  <a:cubicBezTo>
                    <a:pt x="1787" y="24057"/>
                    <a:pt x="1630" y="24355"/>
                    <a:pt x="1489" y="24653"/>
                  </a:cubicBezTo>
                  <a:cubicBezTo>
                    <a:pt x="1599" y="24355"/>
                    <a:pt x="1709" y="24042"/>
                    <a:pt x="1818" y="23744"/>
                  </a:cubicBezTo>
                  <a:close/>
                  <a:moveTo>
                    <a:pt x="2602" y="24042"/>
                  </a:moveTo>
                  <a:lnTo>
                    <a:pt x="2602" y="24042"/>
                  </a:lnTo>
                  <a:cubicBezTo>
                    <a:pt x="2351" y="24402"/>
                    <a:pt x="1834" y="25170"/>
                    <a:pt x="1379" y="25703"/>
                  </a:cubicBezTo>
                  <a:cubicBezTo>
                    <a:pt x="1677" y="25139"/>
                    <a:pt x="2038" y="24637"/>
                    <a:pt x="2477" y="24183"/>
                  </a:cubicBezTo>
                  <a:cubicBezTo>
                    <a:pt x="2508" y="24151"/>
                    <a:pt x="2524" y="24104"/>
                    <a:pt x="2508" y="24073"/>
                  </a:cubicBezTo>
                  <a:lnTo>
                    <a:pt x="2508" y="24073"/>
                  </a:lnTo>
                  <a:cubicBezTo>
                    <a:pt x="2512" y="24077"/>
                    <a:pt x="2519" y="24079"/>
                    <a:pt x="2526" y="24079"/>
                  </a:cubicBezTo>
                  <a:cubicBezTo>
                    <a:pt x="2548" y="24079"/>
                    <a:pt x="2579" y="24065"/>
                    <a:pt x="2602" y="24042"/>
                  </a:cubicBezTo>
                  <a:close/>
                  <a:moveTo>
                    <a:pt x="815" y="23383"/>
                  </a:moveTo>
                  <a:cubicBezTo>
                    <a:pt x="815" y="23430"/>
                    <a:pt x="815" y="23477"/>
                    <a:pt x="815" y="23524"/>
                  </a:cubicBezTo>
                  <a:cubicBezTo>
                    <a:pt x="799" y="23572"/>
                    <a:pt x="784" y="23619"/>
                    <a:pt x="784" y="23681"/>
                  </a:cubicBezTo>
                  <a:cubicBezTo>
                    <a:pt x="784" y="23713"/>
                    <a:pt x="799" y="23744"/>
                    <a:pt x="815" y="23760"/>
                  </a:cubicBezTo>
                  <a:cubicBezTo>
                    <a:pt x="815" y="24026"/>
                    <a:pt x="799" y="24293"/>
                    <a:pt x="784" y="24559"/>
                  </a:cubicBezTo>
                  <a:cubicBezTo>
                    <a:pt x="784" y="24230"/>
                    <a:pt x="784" y="23901"/>
                    <a:pt x="768" y="23572"/>
                  </a:cubicBezTo>
                  <a:cubicBezTo>
                    <a:pt x="768" y="23542"/>
                    <a:pt x="747" y="23526"/>
                    <a:pt x="723" y="23526"/>
                  </a:cubicBezTo>
                  <a:cubicBezTo>
                    <a:pt x="697" y="23526"/>
                    <a:pt x="667" y="23546"/>
                    <a:pt x="658" y="23587"/>
                  </a:cubicBezTo>
                  <a:cubicBezTo>
                    <a:pt x="643" y="24418"/>
                    <a:pt x="658" y="25233"/>
                    <a:pt x="658" y="26064"/>
                  </a:cubicBezTo>
                  <a:cubicBezTo>
                    <a:pt x="611" y="25703"/>
                    <a:pt x="580" y="24888"/>
                    <a:pt x="564" y="24778"/>
                  </a:cubicBezTo>
                  <a:cubicBezTo>
                    <a:pt x="533" y="24434"/>
                    <a:pt x="502" y="24104"/>
                    <a:pt x="470" y="23760"/>
                  </a:cubicBezTo>
                  <a:cubicBezTo>
                    <a:pt x="580" y="23603"/>
                    <a:pt x="690" y="23477"/>
                    <a:pt x="815" y="23383"/>
                  </a:cubicBezTo>
                  <a:close/>
                  <a:moveTo>
                    <a:pt x="1176" y="25876"/>
                  </a:moveTo>
                  <a:cubicBezTo>
                    <a:pt x="1176" y="25876"/>
                    <a:pt x="1191" y="25891"/>
                    <a:pt x="1223" y="25891"/>
                  </a:cubicBezTo>
                  <a:cubicBezTo>
                    <a:pt x="1160" y="25954"/>
                    <a:pt x="1113" y="26017"/>
                    <a:pt x="1066" y="26064"/>
                  </a:cubicBezTo>
                  <a:cubicBezTo>
                    <a:pt x="1097" y="26001"/>
                    <a:pt x="1129" y="25938"/>
                    <a:pt x="1176" y="25876"/>
                  </a:cubicBezTo>
                  <a:close/>
                  <a:moveTo>
                    <a:pt x="7911" y="1"/>
                  </a:moveTo>
                  <a:cubicBezTo>
                    <a:pt x="7753" y="1"/>
                    <a:pt x="7588" y="25"/>
                    <a:pt x="7414" y="91"/>
                  </a:cubicBezTo>
                  <a:cubicBezTo>
                    <a:pt x="6395" y="468"/>
                    <a:pt x="5988" y="1988"/>
                    <a:pt x="5674" y="3179"/>
                  </a:cubicBezTo>
                  <a:cubicBezTo>
                    <a:pt x="5658" y="3195"/>
                    <a:pt x="5658" y="3211"/>
                    <a:pt x="5674" y="3226"/>
                  </a:cubicBezTo>
                  <a:cubicBezTo>
                    <a:pt x="5627" y="3242"/>
                    <a:pt x="5596" y="3258"/>
                    <a:pt x="5549" y="3273"/>
                  </a:cubicBezTo>
                  <a:cubicBezTo>
                    <a:pt x="5520" y="3264"/>
                    <a:pt x="5490" y="3260"/>
                    <a:pt x="5460" y="3260"/>
                  </a:cubicBezTo>
                  <a:cubicBezTo>
                    <a:pt x="5222" y="3260"/>
                    <a:pt x="4934" y="3518"/>
                    <a:pt x="4781" y="3838"/>
                  </a:cubicBezTo>
                  <a:cubicBezTo>
                    <a:pt x="4608" y="4182"/>
                    <a:pt x="4608" y="4559"/>
                    <a:pt x="4734" y="4794"/>
                  </a:cubicBezTo>
                  <a:cubicBezTo>
                    <a:pt x="4326" y="5170"/>
                    <a:pt x="4028" y="5922"/>
                    <a:pt x="4091" y="6424"/>
                  </a:cubicBezTo>
                  <a:cubicBezTo>
                    <a:pt x="4091" y="6439"/>
                    <a:pt x="4107" y="6455"/>
                    <a:pt x="4107" y="6455"/>
                  </a:cubicBezTo>
                  <a:cubicBezTo>
                    <a:pt x="3668" y="7082"/>
                    <a:pt x="3699" y="7646"/>
                    <a:pt x="4060" y="7929"/>
                  </a:cubicBezTo>
                  <a:cubicBezTo>
                    <a:pt x="4068" y="7937"/>
                    <a:pt x="4078" y="7941"/>
                    <a:pt x="4089" y="7941"/>
                  </a:cubicBezTo>
                  <a:cubicBezTo>
                    <a:pt x="4116" y="7941"/>
                    <a:pt x="4147" y="7915"/>
                    <a:pt x="4169" y="7882"/>
                  </a:cubicBezTo>
                  <a:lnTo>
                    <a:pt x="4169" y="7882"/>
                  </a:lnTo>
                  <a:cubicBezTo>
                    <a:pt x="2665" y="11581"/>
                    <a:pt x="1301" y="15390"/>
                    <a:pt x="63" y="19167"/>
                  </a:cubicBezTo>
                  <a:cubicBezTo>
                    <a:pt x="63" y="19261"/>
                    <a:pt x="78" y="19371"/>
                    <a:pt x="78" y="19465"/>
                  </a:cubicBezTo>
                  <a:cubicBezTo>
                    <a:pt x="549" y="18775"/>
                    <a:pt x="784" y="17709"/>
                    <a:pt x="1082" y="16879"/>
                  </a:cubicBezTo>
                  <a:cubicBezTo>
                    <a:pt x="1458" y="15781"/>
                    <a:pt x="1850" y="14684"/>
                    <a:pt x="2241" y="13587"/>
                  </a:cubicBezTo>
                  <a:cubicBezTo>
                    <a:pt x="2947" y="11643"/>
                    <a:pt x="3684" y="9700"/>
                    <a:pt x="4405" y="7756"/>
                  </a:cubicBezTo>
                  <a:cubicBezTo>
                    <a:pt x="4420" y="7756"/>
                    <a:pt x="4420" y="7740"/>
                    <a:pt x="4436" y="7740"/>
                  </a:cubicBezTo>
                  <a:cubicBezTo>
                    <a:pt x="4577" y="7552"/>
                    <a:pt x="4749" y="7443"/>
                    <a:pt x="4922" y="7380"/>
                  </a:cubicBezTo>
                  <a:cubicBezTo>
                    <a:pt x="5141" y="7427"/>
                    <a:pt x="5361" y="7474"/>
                    <a:pt x="5580" y="7537"/>
                  </a:cubicBezTo>
                  <a:cubicBezTo>
                    <a:pt x="5658" y="7599"/>
                    <a:pt x="5737" y="7709"/>
                    <a:pt x="5800" y="7819"/>
                  </a:cubicBezTo>
                  <a:cubicBezTo>
                    <a:pt x="5674" y="8070"/>
                    <a:pt x="5611" y="8367"/>
                    <a:pt x="5486" y="8681"/>
                  </a:cubicBezTo>
                  <a:cubicBezTo>
                    <a:pt x="5079" y="9872"/>
                    <a:pt x="4655" y="11079"/>
                    <a:pt x="4248" y="12270"/>
                  </a:cubicBezTo>
                  <a:cubicBezTo>
                    <a:pt x="3433" y="14637"/>
                    <a:pt x="2602" y="16988"/>
                    <a:pt x="1834" y="19339"/>
                  </a:cubicBezTo>
                  <a:cubicBezTo>
                    <a:pt x="1756" y="18995"/>
                    <a:pt x="1552" y="18728"/>
                    <a:pt x="1317" y="18665"/>
                  </a:cubicBezTo>
                  <a:cubicBezTo>
                    <a:pt x="1267" y="18652"/>
                    <a:pt x="1217" y="18646"/>
                    <a:pt x="1165" y="18646"/>
                  </a:cubicBezTo>
                  <a:cubicBezTo>
                    <a:pt x="794" y="18646"/>
                    <a:pt x="385" y="18981"/>
                    <a:pt x="110" y="19449"/>
                  </a:cubicBezTo>
                  <a:cubicBezTo>
                    <a:pt x="94" y="19465"/>
                    <a:pt x="78" y="19465"/>
                    <a:pt x="78" y="19481"/>
                  </a:cubicBezTo>
                  <a:cubicBezTo>
                    <a:pt x="78" y="19778"/>
                    <a:pt x="47" y="20076"/>
                    <a:pt x="0" y="20358"/>
                  </a:cubicBezTo>
                  <a:cubicBezTo>
                    <a:pt x="63" y="22600"/>
                    <a:pt x="266" y="24747"/>
                    <a:pt x="502" y="26879"/>
                  </a:cubicBezTo>
                  <a:cubicBezTo>
                    <a:pt x="510" y="26954"/>
                    <a:pt x="545" y="26989"/>
                    <a:pt x="587" y="26989"/>
                  </a:cubicBezTo>
                  <a:cubicBezTo>
                    <a:pt x="625" y="26989"/>
                    <a:pt x="669" y="26962"/>
                    <a:pt x="705" y="26910"/>
                  </a:cubicBezTo>
                  <a:cubicBezTo>
                    <a:pt x="2163" y="25061"/>
                    <a:pt x="3605" y="23180"/>
                    <a:pt x="4969" y="21220"/>
                  </a:cubicBezTo>
                  <a:cubicBezTo>
                    <a:pt x="5031" y="21142"/>
                    <a:pt x="5031" y="21079"/>
                    <a:pt x="5016" y="21032"/>
                  </a:cubicBezTo>
                  <a:cubicBezTo>
                    <a:pt x="5031" y="20970"/>
                    <a:pt x="5031" y="20923"/>
                    <a:pt x="5047" y="20876"/>
                  </a:cubicBezTo>
                  <a:cubicBezTo>
                    <a:pt x="6474" y="17176"/>
                    <a:pt x="7759" y="13383"/>
                    <a:pt x="9044" y="9637"/>
                  </a:cubicBezTo>
                  <a:cubicBezTo>
                    <a:pt x="9049" y="9642"/>
                    <a:pt x="9055" y="9644"/>
                    <a:pt x="9060" y="9644"/>
                  </a:cubicBezTo>
                  <a:cubicBezTo>
                    <a:pt x="9070" y="9644"/>
                    <a:pt x="9081" y="9637"/>
                    <a:pt x="9091" y="9637"/>
                  </a:cubicBezTo>
                  <a:cubicBezTo>
                    <a:pt x="9655" y="9324"/>
                    <a:pt x="10016" y="8587"/>
                    <a:pt x="9875" y="7897"/>
                  </a:cubicBezTo>
                  <a:cubicBezTo>
                    <a:pt x="9859" y="7819"/>
                    <a:pt x="9828" y="7756"/>
                    <a:pt x="9796" y="7678"/>
                  </a:cubicBezTo>
                  <a:cubicBezTo>
                    <a:pt x="10063" y="7239"/>
                    <a:pt x="10141" y="6894"/>
                    <a:pt x="10094" y="6596"/>
                  </a:cubicBezTo>
                  <a:cubicBezTo>
                    <a:pt x="10565" y="6173"/>
                    <a:pt x="10580" y="5718"/>
                    <a:pt x="10423" y="5311"/>
                  </a:cubicBezTo>
                  <a:cubicBezTo>
                    <a:pt x="10815" y="4339"/>
                    <a:pt x="11599" y="2913"/>
                    <a:pt x="11536" y="1910"/>
                  </a:cubicBezTo>
                  <a:cubicBezTo>
                    <a:pt x="11489" y="1157"/>
                    <a:pt x="11035" y="812"/>
                    <a:pt x="10533" y="687"/>
                  </a:cubicBezTo>
                  <a:cubicBezTo>
                    <a:pt x="9922" y="436"/>
                    <a:pt x="9264" y="279"/>
                    <a:pt x="8637" y="123"/>
                  </a:cubicBezTo>
                  <a:cubicBezTo>
                    <a:pt x="8404" y="65"/>
                    <a:pt x="8166" y="1"/>
                    <a:pt x="79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2"/>
            <p:cNvSpPr/>
            <p:nvPr/>
          </p:nvSpPr>
          <p:spPr>
            <a:xfrm>
              <a:off x="3380325" y="3719775"/>
              <a:ext cx="23925" cy="52975"/>
            </a:xfrm>
            <a:custGeom>
              <a:avLst/>
              <a:gdLst/>
              <a:ahLst/>
              <a:cxnLst/>
              <a:rect l="l" t="t" r="r" b="b"/>
              <a:pathLst>
                <a:path w="957" h="2119" extrusionOk="0">
                  <a:moveTo>
                    <a:pt x="956" y="0"/>
                  </a:moveTo>
                  <a:lnTo>
                    <a:pt x="956" y="0"/>
                  </a:lnTo>
                  <a:cubicBezTo>
                    <a:pt x="470" y="471"/>
                    <a:pt x="63" y="1348"/>
                    <a:pt x="0" y="2101"/>
                  </a:cubicBezTo>
                  <a:cubicBezTo>
                    <a:pt x="0" y="2110"/>
                    <a:pt x="5" y="2119"/>
                    <a:pt x="13" y="2119"/>
                  </a:cubicBezTo>
                  <a:cubicBezTo>
                    <a:pt x="18" y="2119"/>
                    <a:pt x="25" y="2114"/>
                    <a:pt x="31" y="2101"/>
                  </a:cubicBezTo>
                  <a:cubicBezTo>
                    <a:pt x="220" y="1254"/>
                    <a:pt x="486" y="674"/>
                    <a:pt x="9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2"/>
            <p:cNvSpPr/>
            <p:nvPr/>
          </p:nvSpPr>
          <p:spPr>
            <a:xfrm>
              <a:off x="3385800" y="3742450"/>
              <a:ext cx="10225" cy="27275"/>
            </a:xfrm>
            <a:custGeom>
              <a:avLst/>
              <a:gdLst/>
              <a:ahLst/>
              <a:cxnLst/>
              <a:rect l="l" t="t" r="r" b="b"/>
              <a:pathLst>
                <a:path w="409" h="1091" extrusionOk="0">
                  <a:moveTo>
                    <a:pt x="395" y="0"/>
                  </a:moveTo>
                  <a:cubicBezTo>
                    <a:pt x="390" y="0"/>
                    <a:pt x="383" y="5"/>
                    <a:pt x="377" y="18"/>
                  </a:cubicBezTo>
                  <a:cubicBezTo>
                    <a:pt x="251" y="363"/>
                    <a:pt x="126" y="708"/>
                    <a:pt x="1" y="1053"/>
                  </a:cubicBezTo>
                  <a:cubicBezTo>
                    <a:pt x="1" y="1079"/>
                    <a:pt x="10" y="1090"/>
                    <a:pt x="21" y="1090"/>
                  </a:cubicBezTo>
                  <a:cubicBezTo>
                    <a:pt x="30" y="1090"/>
                    <a:pt x="41" y="1082"/>
                    <a:pt x="48" y="1068"/>
                  </a:cubicBezTo>
                  <a:cubicBezTo>
                    <a:pt x="173" y="723"/>
                    <a:pt x="283" y="363"/>
                    <a:pt x="408" y="18"/>
                  </a:cubicBezTo>
                  <a:cubicBezTo>
                    <a:pt x="408" y="9"/>
                    <a:pt x="403" y="0"/>
                    <a:pt x="3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2"/>
            <p:cNvSpPr/>
            <p:nvPr/>
          </p:nvSpPr>
          <p:spPr>
            <a:xfrm>
              <a:off x="3397550" y="3877700"/>
              <a:ext cx="60275" cy="34650"/>
            </a:xfrm>
            <a:custGeom>
              <a:avLst/>
              <a:gdLst/>
              <a:ahLst/>
              <a:cxnLst/>
              <a:rect l="l" t="t" r="r" b="b"/>
              <a:pathLst>
                <a:path w="2411" h="1386" extrusionOk="0">
                  <a:moveTo>
                    <a:pt x="16" y="0"/>
                  </a:moveTo>
                  <a:cubicBezTo>
                    <a:pt x="1" y="0"/>
                    <a:pt x="1" y="16"/>
                    <a:pt x="16" y="16"/>
                  </a:cubicBezTo>
                  <a:cubicBezTo>
                    <a:pt x="487" y="125"/>
                    <a:pt x="1004" y="251"/>
                    <a:pt x="1443" y="470"/>
                  </a:cubicBezTo>
                  <a:cubicBezTo>
                    <a:pt x="1835" y="690"/>
                    <a:pt x="2085" y="1019"/>
                    <a:pt x="2368" y="1379"/>
                  </a:cubicBezTo>
                  <a:cubicBezTo>
                    <a:pt x="2372" y="1384"/>
                    <a:pt x="2378" y="1386"/>
                    <a:pt x="2384" y="1386"/>
                  </a:cubicBezTo>
                  <a:cubicBezTo>
                    <a:pt x="2398" y="1386"/>
                    <a:pt x="2410" y="1375"/>
                    <a:pt x="2399" y="1364"/>
                  </a:cubicBezTo>
                  <a:cubicBezTo>
                    <a:pt x="2132" y="314"/>
                    <a:pt x="832" y="141"/>
                    <a:pt x="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2"/>
            <p:cNvSpPr/>
            <p:nvPr/>
          </p:nvSpPr>
          <p:spPr>
            <a:xfrm>
              <a:off x="3423800" y="3854950"/>
              <a:ext cx="38375" cy="26000"/>
            </a:xfrm>
            <a:custGeom>
              <a:avLst/>
              <a:gdLst/>
              <a:ahLst/>
              <a:cxnLst/>
              <a:rect l="l" t="t" r="r" b="b"/>
              <a:pathLst>
                <a:path w="1535" h="1040" extrusionOk="0">
                  <a:moveTo>
                    <a:pt x="46" y="1"/>
                  </a:moveTo>
                  <a:cubicBezTo>
                    <a:pt x="36" y="1"/>
                    <a:pt x="26" y="1"/>
                    <a:pt x="17" y="1"/>
                  </a:cubicBezTo>
                  <a:cubicBezTo>
                    <a:pt x="1" y="1"/>
                    <a:pt x="1" y="17"/>
                    <a:pt x="1" y="17"/>
                  </a:cubicBezTo>
                  <a:cubicBezTo>
                    <a:pt x="314" y="126"/>
                    <a:pt x="612" y="220"/>
                    <a:pt x="879" y="409"/>
                  </a:cubicBezTo>
                  <a:cubicBezTo>
                    <a:pt x="1114" y="581"/>
                    <a:pt x="1271" y="847"/>
                    <a:pt x="1490" y="1035"/>
                  </a:cubicBezTo>
                  <a:cubicBezTo>
                    <a:pt x="1493" y="1038"/>
                    <a:pt x="1497" y="1040"/>
                    <a:pt x="1500" y="1040"/>
                  </a:cubicBezTo>
                  <a:cubicBezTo>
                    <a:pt x="1516" y="1040"/>
                    <a:pt x="1534" y="1017"/>
                    <a:pt x="1521" y="1004"/>
                  </a:cubicBezTo>
                  <a:cubicBezTo>
                    <a:pt x="1321" y="419"/>
                    <a:pt x="592" y="1"/>
                    <a:pt x="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32"/>
            <p:cNvSpPr/>
            <p:nvPr/>
          </p:nvSpPr>
          <p:spPr>
            <a:xfrm>
              <a:off x="3449275" y="3833800"/>
              <a:ext cx="18725" cy="17825"/>
            </a:xfrm>
            <a:custGeom>
              <a:avLst/>
              <a:gdLst/>
              <a:ahLst/>
              <a:cxnLst/>
              <a:rect l="l" t="t" r="r" b="b"/>
              <a:pathLst>
                <a:path w="749" h="713" extrusionOk="0">
                  <a:moveTo>
                    <a:pt x="16" y="1"/>
                  </a:moveTo>
                  <a:cubicBezTo>
                    <a:pt x="1" y="1"/>
                    <a:pt x="1" y="16"/>
                    <a:pt x="1" y="16"/>
                  </a:cubicBezTo>
                  <a:cubicBezTo>
                    <a:pt x="173" y="95"/>
                    <a:pt x="314" y="204"/>
                    <a:pt x="440" y="345"/>
                  </a:cubicBezTo>
                  <a:cubicBezTo>
                    <a:pt x="534" y="455"/>
                    <a:pt x="596" y="612"/>
                    <a:pt x="706" y="706"/>
                  </a:cubicBezTo>
                  <a:cubicBezTo>
                    <a:pt x="711" y="711"/>
                    <a:pt x="717" y="712"/>
                    <a:pt x="722" y="712"/>
                  </a:cubicBezTo>
                  <a:cubicBezTo>
                    <a:pt x="736" y="712"/>
                    <a:pt x="749" y="701"/>
                    <a:pt x="737" y="690"/>
                  </a:cubicBezTo>
                  <a:cubicBezTo>
                    <a:pt x="722" y="502"/>
                    <a:pt x="581" y="361"/>
                    <a:pt x="471" y="251"/>
                  </a:cubicBezTo>
                  <a:cubicBezTo>
                    <a:pt x="346" y="126"/>
                    <a:pt x="189" y="48"/>
                    <a:pt x="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32"/>
            <p:cNvSpPr/>
            <p:nvPr/>
          </p:nvSpPr>
          <p:spPr>
            <a:xfrm>
              <a:off x="3108375" y="4434875"/>
              <a:ext cx="173600" cy="275375"/>
            </a:xfrm>
            <a:custGeom>
              <a:avLst/>
              <a:gdLst/>
              <a:ahLst/>
              <a:cxnLst/>
              <a:rect l="l" t="t" r="r" b="b"/>
              <a:pathLst>
                <a:path w="6944" h="11015" extrusionOk="0">
                  <a:moveTo>
                    <a:pt x="4426" y="1"/>
                  </a:moveTo>
                  <a:cubicBezTo>
                    <a:pt x="3056" y="1"/>
                    <a:pt x="1514" y="1379"/>
                    <a:pt x="894" y="2369"/>
                  </a:cubicBezTo>
                  <a:cubicBezTo>
                    <a:pt x="486" y="3011"/>
                    <a:pt x="0" y="3999"/>
                    <a:pt x="392" y="4751"/>
                  </a:cubicBezTo>
                  <a:cubicBezTo>
                    <a:pt x="684" y="5301"/>
                    <a:pt x="1230" y="5371"/>
                    <a:pt x="1781" y="5371"/>
                  </a:cubicBezTo>
                  <a:cubicBezTo>
                    <a:pt x="1968" y="5371"/>
                    <a:pt x="2156" y="5363"/>
                    <a:pt x="2336" y="5363"/>
                  </a:cubicBezTo>
                  <a:cubicBezTo>
                    <a:pt x="2755" y="5363"/>
                    <a:pt x="3292" y="5274"/>
                    <a:pt x="3770" y="5274"/>
                  </a:cubicBezTo>
                  <a:cubicBezTo>
                    <a:pt x="3989" y="5274"/>
                    <a:pt x="4196" y="5293"/>
                    <a:pt x="4373" y="5347"/>
                  </a:cubicBezTo>
                  <a:lnTo>
                    <a:pt x="4828" y="5347"/>
                  </a:lnTo>
                  <a:cubicBezTo>
                    <a:pt x="5235" y="6115"/>
                    <a:pt x="5141" y="6570"/>
                    <a:pt x="4546" y="6679"/>
                  </a:cubicBezTo>
                  <a:cubicBezTo>
                    <a:pt x="4232" y="6867"/>
                    <a:pt x="3778" y="6977"/>
                    <a:pt x="3433" y="7118"/>
                  </a:cubicBezTo>
                  <a:cubicBezTo>
                    <a:pt x="2586" y="7447"/>
                    <a:pt x="1301" y="7839"/>
                    <a:pt x="690" y="8576"/>
                  </a:cubicBezTo>
                  <a:cubicBezTo>
                    <a:pt x="282" y="9062"/>
                    <a:pt x="220" y="9704"/>
                    <a:pt x="705" y="10175"/>
                  </a:cubicBezTo>
                  <a:cubicBezTo>
                    <a:pt x="1017" y="10465"/>
                    <a:pt x="1373" y="10531"/>
                    <a:pt x="1743" y="10531"/>
                  </a:cubicBezTo>
                  <a:cubicBezTo>
                    <a:pt x="2054" y="10531"/>
                    <a:pt x="2375" y="10484"/>
                    <a:pt x="2686" y="10484"/>
                  </a:cubicBezTo>
                  <a:cubicBezTo>
                    <a:pt x="2822" y="10484"/>
                    <a:pt x="2957" y="10493"/>
                    <a:pt x="3088" y="10519"/>
                  </a:cubicBezTo>
                  <a:cubicBezTo>
                    <a:pt x="3072" y="10566"/>
                    <a:pt x="3072" y="10614"/>
                    <a:pt x="3057" y="10661"/>
                  </a:cubicBezTo>
                  <a:cubicBezTo>
                    <a:pt x="3001" y="10873"/>
                    <a:pt x="3161" y="11014"/>
                    <a:pt x="3331" y="11014"/>
                  </a:cubicBezTo>
                  <a:cubicBezTo>
                    <a:pt x="3399" y="11014"/>
                    <a:pt x="3469" y="10992"/>
                    <a:pt x="3527" y="10943"/>
                  </a:cubicBezTo>
                  <a:cubicBezTo>
                    <a:pt x="3684" y="10802"/>
                    <a:pt x="3840" y="10676"/>
                    <a:pt x="3997" y="10551"/>
                  </a:cubicBezTo>
                  <a:cubicBezTo>
                    <a:pt x="4248" y="10347"/>
                    <a:pt x="4122" y="9940"/>
                    <a:pt x="3903" y="9798"/>
                  </a:cubicBezTo>
                  <a:cubicBezTo>
                    <a:pt x="3621" y="9626"/>
                    <a:pt x="3417" y="9548"/>
                    <a:pt x="3088" y="9516"/>
                  </a:cubicBezTo>
                  <a:cubicBezTo>
                    <a:pt x="3074" y="9514"/>
                    <a:pt x="3057" y="9513"/>
                    <a:pt x="3038" y="9513"/>
                  </a:cubicBezTo>
                  <a:cubicBezTo>
                    <a:pt x="2815" y="9513"/>
                    <a:pt x="2268" y="9640"/>
                    <a:pt x="1980" y="9640"/>
                  </a:cubicBezTo>
                  <a:cubicBezTo>
                    <a:pt x="1905" y="9640"/>
                    <a:pt x="1848" y="9631"/>
                    <a:pt x="1818" y="9610"/>
                  </a:cubicBezTo>
                  <a:cubicBezTo>
                    <a:pt x="737" y="8889"/>
                    <a:pt x="4264" y="7651"/>
                    <a:pt x="4452" y="7588"/>
                  </a:cubicBezTo>
                  <a:cubicBezTo>
                    <a:pt x="5345" y="7228"/>
                    <a:pt x="6944" y="6413"/>
                    <a:pt x="6191" y="5143"/>
                  </a:cubicBezTo>
                  <a:cubicBezTo>
                    <a:pt x="5877" y="4622"/>
                    <a:pt x="5324" y="4477"/>
                    <a:pt x="4692" y="4477"/>
                  </a:cubicBezTo>
                  <a:cubicBezTo>
                    <a:pt x="3899" y="4477"/>
                    <a:pt x="2983" y="4706"/>
                    <a:pt x="2264" y="4706"/>
                  </a:cubicBezTo>
                  <a:cubicBezTo>
                    <a:pt x="2041" y="4706"/>
                    <a:pt x="1837" y="4684"/>
                    <a:pt x="1662" y="4626"/>
                  </a:cubicBezTo>
                  <a:cubicBezTo>
                    <a:pt x="173" y="4124"/>
                    <a:pt x="1740" y="2275"/>
                    <a:pt x="2398" y="1695"/>
                  </a:cubicBezTo>
                  <a:cubicBezTo>
                    <a:pt x="3245" y="974"/>
                    <a:pt x="4311" y="942"/>
                    <a:pt x="5173" y="362"/>
                  </a:cubicBezTo>
                  <a:cubicBezTo>
                    <a:pt x="5235" y="315"/>
                    <a:pt x="5251" y="190"/>
                    <a:pt x="5173" y="159"/>
                  </a:cubicBezTo>
                  <a:cubicBezTo>
                    <a:pt x="4935" y="50"/>
                    <a:pt x="4683" y="1"/>
                    <a:pt x="44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4" name="Google Shape;914;p32"/>
          <p:cNvGrpSpPr/>
          <p:nvPr/>
        </p:nvGrpSpPr>
        <p:grpSpPr>
          <a:xfrm flipH="1">
            <a:off x="467544" y="618603"/>
            <a:ext cx="2383432" cy="176025"/>
            <a:chOff x="4345425" y="2175475"/>
            <a:chExt cx="800750" cy="176025"/>
          </a:xfrm>
        </p:grpSpPr>
        <p:sp>
          <p:nvSpPr>
            <p:cNvPr id="915" name="Google Shape;915;p32"/>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2"/>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7" name="Google Shape;917;p32"/>
          <p:cNvGrpSpPr/>
          <p:nvPr/>
        </p:nvGrpSpPr>
        <p:grpSpPr>
          <a:xfrm rot="674490">
            <a:off x="5069620" y="3694994"/>
            <a:ext cx="3474315" cy="888859"/>
            <a:chOff x="3809875" y="1963175"/>
            <a:chExt cx="1923600" cy="492150"/>
          </a:xfrm>
        </p:grpSpPr>
        <p:sp>
          <p:nvSpPr>
            <p:cNvPr id="918" name="Google Shape;918;p32"/>
            <p:cNvSpPr/>
            <p:nvPr/>
          </p:nvSpPr>
          <p:spPr>
            <a:xfrm>
              <a:off x="3902950" y="2044375"/>
              <a:ext cx="620050" cy="185725"/>
            </a:xfrm>
            <a:custGeom>
              <a:avLst/>
              <a:gdLst/>
              <a:ahLst/>
              <a:cxnLst/>
              <a:rect l="l" t="t" r="r" b="b"/>
              <a:pathLst>
                <a:path w="24802" h="7429" extrusionOk="0">
                  <a:moveTo>
                    <a:pt x="855" y="1"/>
                  </a:moveTo>
                  <a:cubicBezTo>
                    <a:pt x="361" y="1"/>
                    <a:pt x="75" y="222"/>
                    <a:pt x="0" y="665"/>
                  </a:cubicBezTo>
                  <a:cubicBezTo>
                    <a:pt x="0" y="674"/>
                    <a:pt x="9" y="818"/>
                    <a:pt x="27" y="1080"/>
                  </a:cubicBezTo>
                  <a:cubicBezTo>
                    <a:pt x="172" y="1359"/>
                    <a:pt x="541" y="1539"/>
                    <a:pt x="1136" y="1638"/>
                  </a:cubicBezTo>
                  <a:cubicBezTo>
                    <a:pt x="1347" y="1673"/>
                    <a:pt x="1535" y="1690"/>
                    <a:pt x="1698" y="1690"/>
                  </a:cubicBezTo>
                  <a:cubicBezTo>
                    <a:pt x="1959" y="1690"/>
                    <a:pt x="2157" y="1646"/>
                    <a:pt x="2290" y="1557"/>
                  </a:cubicBezTo>
                  <a:cubicBezTo>
                    <a:pt x="2407" y="1485"/>
                    <a:pt x="2488" y="1350"/>
                    <a:pt x="2515" y="1143"/>
                  </a:cubicBezTo>
                  <a:cubicBezTo>
                    <a:pt x="2605" y="638"/>
                    <a:pt x="2236" y="277"/>
                    <a:pt x="1397" y="70"/>
                  </a:cubicBezTo>
                  <a:cubicBezTo>
                    <a:pt x="1195" y="24"/>
                    <a:pt x="1014" y="1"/>
                    <a:pt x="855" y="1"/>
                  </a:cubicBezTo>
                  <a:close/>
                  <a:moveTo>
                    <a:pt x="24530" y="3727"/>
                  </a:moveTo>
                  <a:cubicBezTo>
                    <a:pt x="24518" y="3727"/>
                    <a:pt x="24505" y="3728"/>
                    <a:pt x="24491" y="3730"/>
                  </a:cubicBezTo>
                  <a:cubicBezTo>
                    <a:pt x="24320" y="3757"/>
                    <a:pt x="24176" y="4018"/>
                    <a:pt x="24067" y="4523"/>
                  </a:cubicBezTo>
                  <a:cubicBezTo>
                    <a:pt x="24040" y="4613"/>
                    <a:pt x="23977" y="4937"/>
                    <a:pt x="23878" y="5514"/>
                  </a:cubicBezTo>
                  <a:cubicBezTo>
                    <a:pt x="23860" y="5614"/>
                    <a:pt x="23833" y="5713"/>
                    <a:pt x="23815" y="5803"/>
                  </a:cubicBezTo>
                  <a:cubicBezTo>
                    <a:pt x="23599" y="6839"/>
                    <a:pt x="23617" y="7380"/>
                    <a:pt x="23878" y="7425"/>
                  </a:cubicBezTo>
                  <a:cubicBezTo>
                    <a:pt x="23888" y="7427"/>
                    <a:pt x="23899" y="7428"/>
                    <a:pt x="23909" y="7428"/>
                  </a:cubicBezTo>
                  <a:cubicBezTo>
                    <a:pt x="24147" y="7428"/>
                    <a:pt x="24334" y="6922"/>
                    <a:pt x="24464" y="5911"/>
                  </a:cubicBezTo>
                  <a:cubicBezTo>
                    <a:pt x="24482" y="5821"/>
                    <a:pt x="24500" y="5722"/>
                    <a:pt x="24509" y="5623"/>
                  </a:cubicBezTo>
                  <a:cubicBezTo>
                    <a:pt x="24608" y="5244"/>
                    <a:pt x="24680" y="4901"/>
                    <a:pt x="24716" y="4595"/>
                  </a:cubicBezTo>
                  <a:cubicBezTo>
                    <a:pt x="24802" y="4016"/>
                    <a:pt x="24742" y="3727"/>
                    <a:pt x="24530" y="3727"/>
                  </a:cubicBezTo>
                  <a:close/>
                </a:path>
              </a:pathLst>
            </a:custGeom>
            <a:solidFill>
              <a:srgbClr val="4898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32"/>
            <p:cNvSpPr/>
            <p:nvPr/>
          </p:nvSpPr>
          <p:spPr>
            <a:xfrm>
              <a:off x="3866425" y="2007800"/>
              <a:ext cx="1864125" cy="387400"/>
            </a:xfrm>
            <a:custGeom>
              <a:avLst/>
              <a:gdLst/>
              <a:ahLst/>
              <a:cxnLst/>
              <a:rect l="l" t="t" r="r" b="b"/>
              <a:pathLst>
                <a:path w="74565" h="15496" extrusionOk="0">
                  <a:moveTo>
                    <a:pt x="2322" y="1540"/>
                  </a:moveTo>
                  <a:cubicBezTo>
                    <a:pt x="2425" y="1540"/>
                    <a:pt x="2537" y="1549"/>
                    <a:pt x="2660" y="1569"/>
                  </a:cubicBezTo>
                  <a:cubicBezTo>
                    <a:pt x="2714" y="1587"/>
                    <a:pt x="2777" y="1596"/>
                    <a:pt x="2840" y="1614"/>
                  </a:cubicBezTo>
                  <a:cubicBezTo>
                    <a:pt x="3634" y="1803"/>
                    <a:pt x="3985" y="2128"/>
                    <a:pt x="3904" y="2597"/>
                  </a:cubicBezTo>
                  <a:cubicBezTo>
                    <a:pt x="3877" y="2777"/>
                    <a:pt x="3814" y="2894"/>
                    <a:pt x="3715" y="2957"/>
                  </a:cubicBezTo>
                  <a:cubicBezTo>
                    <a:pt x="3588" y="3040"/>
                    <a:pt x="3402" y="3082"/>
                    <a:pt x="3157" y="3082"/>
                  </a:cubicBezTo>
                  <a:cubicBezTo>
                    <a:pt x="3000" y="3082"/>
                    <a:pt x="2819" y="3064"/>
                    <a:pt x="2615" y="3029"/>
                  </a:cubicBezTo>
                  <a:cubicBezTo>
                    <a:pt x="2038" y="2930"/>
                    <a:pt x="1687" y="2759"/>
                    <a:pt x="1569" y="2543"/>
                  </a:cubicBezTo>
                  <a:cubicBezTo>
                    <a:pt x="1551" y="2290"/>
                    <a:pt x="1542" y="2155"/>
                    <a:pt x="1542" y="2137"/>
                  </a:cubicBezTo>
                  <a:cubicBezTo>
                    <a:pt x="1609" y="1739"/>
                    <a:pt x="1862" y="1540"/>
                    <a:pt x="2322" y="1540"/>
                  </a:cubicBezTo>
                  <a:close/>
                  <a:moveTo>
                    <a:pt x="524" y="1"/>
                  </a:moveTo>
                  <a:lnTo>
                    <a:pt x="1" y="3119"/>
                  </a:lnTo>
                  <a:lnTo>
                    <a:pt x="25330" y="7347"/>
                  </a:lnTo>
                  <a:cubicBezTo>
                    <a:pt x="25330" y="7347"/>
                    <a:pt x="25393" y="7095"/>
                    <a:pt x="25420" y="6995"/>
                  </a:cubicBezTo>
                  <a:cubicBezTo>
                    <a:pt x="25537" y="6283"/>
                    <a:pt x="25582" y="6067"/>
                    <a:pt x="25601" y="6004"/>
                  </a:cubicBezTo>
                  <a:cubicBezTo>
                    <a:pt x="25736" y="5391"/>
                    <a:pt x="25889" y="5283"/>
                    <a:pt x="25961" y="5274"/>
                  </a:cubicBezTo>
                  <a:cubicBezTo>
                    <a:pt x="25979" y="5265"/>
                    <a:pt x="25997" y="5265"/>
                    <a:pt x="26015" y="5265"/>
                  </a:cubicBezTo>
                  <a:cubicBezTo>
                    <a:pt x="26141" y="5292"/>
                    <a:pt x="26177" y="5571"/>
                    <a:pt x="26105" y="6049"/>
                  </a:cubicBezTo>
                  <a:cubicBezTo>
                    <a:pt x="26069" y="6355"/>
                    <a:pt x="25997" y="6689"/>
                    <a:pt x="25898" y="7077"/>
                  </a:cubicBezTo>
                  <a:cubicBezTo>
                    <a:pt x="25880" y="7176"/>
                    <a:pt x="25871" y="7266"/>
                    <a:pt x="25844" y="7356"/>
                  </a:cubicBezTo>
                  <a:lnTo>
                    <a:pt x="25826" y="7437"/>
                  </a:lnTo>
                  <a:lnTo>
                    <a:pt x="26412" y="7527"/>
                  </a:lnTo>
                  <a:lnTo>
                    <a:pt x="26926" y="4408"/>
                  </a:lnTo>
                  <a:lnTo>
                    <a:pt x="524" y="1"/>
                  </a:lnTo>
                  <a:close/>
                  <a:moveTo>
                    <a:pt x="28368" y="5003"/>
                  </a:moveTo>
                  <a:lnTo>
                    <a:pt x="27899" y="7780"/>
                  </a:lnTo>
                  <a:lnTo>
                    <a:pt x="74095" y="15496"/>
                  </a:lnTo>
                  <a:lnTo>
                    <a:pt x="74564" y="12719"/>
                  </a:lnTo>
                  <a:lnTo>
                    <a:pt x="28368" y="5003"/>
                  </a:lnTo>
                  <a:close/>
                </a:path>
              </a:pathLst>
            </a:custGeom>
            <a:solidFill>
              <a:srgbClr val="286F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32"/>
            <p:cNvSpPr/>
            <p:nvPr/>
          </p:nvSpPr>
          <p:spPr>
            <a:xfrm>
              <a:off x="3813475" y="2066175"/>
              <a:ext cx="56825" cy="83625"/>
            </a:xfrm>
            <a:custGeom>
              <a:avLst/>
              <a:gdLst/>
              <a:ahLst/>
              <a:cxnLst/>
              <a:rect l="l" t="t" r="r" b="b"/>
              <a:pathLst>
                <a:path w="2273" h="3345" extrusionOk="0">
                  <a:moveTo>
                    <a:pt x="244" y="0"/>
                  </a:moveTo>
                  <a:cubicBezTo>
                    <a:pt x="109" y="884"/>
                    <a:pt x="1" y="2164"/>
                    <a:pt x="46" y="3056"/>
                  </a:cubicBezTo>
                  <a:lnTo>
                    <a:pt x="1767" y="3344"/>
                  </a:lnTo>
                  <a:lnTo>
                    <a:pt x="2272" y="334"/>
                  </a:lnTo>
                  <a:lnTo>
                    <a:pt x="244" y="0"/>
                  </a:lnTo>
                  <a:close/>
                </a:path>
              </a:pathLst>
            </a:custGeom>
            <a:solidFill>
              <a:srgbClr val="1C2F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2"/>
            <p:cNvSpPr/>
            <p:nvPr/>
          </p:nvSpPr>
          <p:spPr>
            <a:xfrm>
              <a:off x="3818000" y="2001350"/>
              <a:ext cx="177350" cy="82875"/>
            </a:xfrm>
            <a:custGeom>
              <a:avLst/>
              <a:gdLst/>
              <a:ahLst/>
              <a:cxnLst/>
              <a:rect l="l" t="t" r="r" b="b"/>
              <a:pathLst>
                <a:path w="7094" h="3315" extrusionOk="0">
                  <a:moveTo>
                    <a:pt x="3991" y="0"/>
                  </a:moveTo>
                  <a:cubicBezTo>
                    <a:pt x="3917" y="0"/>
                    <a:pt x="3852" y="5"/>
                    <a:pt x="3795" y="15"/>
                  </a:cubicBezTo>
                  <a:cubicBezTo>
                    <a:pt x="3651" y="42"/>
                    <a:pt x="3515" y="105"/>
                    <a:pt x="3389" y="223"/>
                  </a:cubicBezTo>
                  <a:cubicBezTo>
                    <a:pt x="3299" y="286"/>
                    <a:pt x="3227" y="367"/>
                    <a:pt x="3173" y="457"/>
                  </a:cubicBezTo>
                  <a:lnTo>
                    <a:pt x="7094" y="1115"/>
                  </a:lnTo>
                  <a:cubicBezTo>
                    <a:pt x="7076" y="1007"/>
                    <a:pt x="7031" y="908"/>
                    <a:pt x="6968" y="817"/>
                  </a:cubicBezTo>
                  <a:cubicBezTo>
                    <a:pt x="6887" y="673"/>
                    <a:pt x="6778" y="565"/>
                    <a:pt x="6652" y="493"/>
                  </a:cubicBezTo>
                  <a:cubicBezTo>
                    <a:pt x="6517" y="412"/>
                    <a:pt x="6319" y="358"/>
                    <a:pt x="6048" y="313"/>
                  </a:cubicBezTo>
                  <a:lnTo>
                    <a:pt x="5471" y="214"/>
                  </a:lnTo>
                  <a:lnTo>
                    <a:pt x="4426" y="42"/>
                  </a:lnTo>
                  <a:cubicBezTo>
                    <a:pt x="4257" y="14"/>
                    <a:pt x="4112" y="0"/>
                    <a:pt x="3991" y="0"/>
                  </a:cubicBezTo>
                  <a:close/>
                  <a:moveTo>
                    <a:pt x="802" y="60"/>
                  </a:moveTo>
                  <a:cubicBezTo>
                    <a:pt x="424" y="1034"/>
                    <a:pt x="153" y="1998"/>
                    <a:pt x="0" y="2981"/>
                  </a:cubicBezTo>
                  <a:lnTo>
                    <a:pt x="2028" y="3314"/>
                  </a:lnTo>
                  <a:lnTo>
                    <a:pt x="2524" y="349"/>
                  </a:lnTo>
                  <a:lnTo>
                    <a:pt x="802" y="60"/>
                  </a:lnTo>
                  <a:close/>
                </a:path>
              </a:pathLst>
            </a:custGeom>
            <a:solidFill>
              <a:srgbClr val="294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2"/>
            <p:cNvSpPr/>
            <p:nvPr/>
          </p:nvSpPr>
          <p:spPr>
            <a:xfrm>
              <a:off x="3928625" y="1968150"/>
              <a:ext cx="484300" cy="104000"/>
            </a:xfrm>
            <a:custGeom>
              <a:avLst/>
              <a:gdLst/>
              <a:ahLst/>
              <a:cxnLst/>
              <a:rect l="l" t="t" r="r" b="b"/>
              <a:pathLst>
                <a:path w="19372" h="4160" extrusionOk="0">
                  <a:moveTo>
                    <a:pt x="1858" y="496"/>
                  </a:moveTo>
                  <a:cubicBezTo>
                    <a:pt x="1867" y="496"/>
                    <a:pt x="1894" y="505"/>
                    <a:pt x="1930" y="532"/>
                  </a:cubicBezTo>
                  <a:cubicBezTo>
                    <a:pt x="1993" y="541"/>
                    <a:pt x="2948" y="676"/>
                    <a:pt x="4814" y="929"/>
                  </a:cubicBezTo>
                  <a:lnTo>
                    <a:pt x="18606" y="3236"/>
                  </a:lnTo>
                  <a:lnTo>
                    <a:pt x="18741" y="3389"/>
                  </a:lnTo>
                  <a:cubicBezTo>
                    <a:pt x="18732" y="3462"/>
                    <a:pt x="18696" y="3498"/>
                    <a:pt x="18642" y="3516"/>
                  </a:cubicBezTo>
                  <a:cubicBezTo>
                    <a:pt x="18626" y="3517"/>
                    <a:pt x="18607" y="3518"/>
                    <a:pt x="18586" y="3518"/>
                  </a:cubicBezTo>
                  <a:cubicBezTo>
                    <a:pt x="18474" y="3518"/>
                    <a:pt x="18282" y="3497"/>
                    <a:pt x="18002" y="3443"/>
                  </a:cubicBezTo>
                  <a:lnTo>
                    <a:pt x="4760" y="1217"/>
                  </a:lnTo>
                  <a:cubicBezTo>
                    <a:pt x="3246" y="938"/>
                    <a:pt x="2263" y="739"/>
                    <a:pt x="1813" y="631"/>
                  </a:cubicBezTo>
                  <a:cubicBezTo>
                    <a:pt x="1808" y="636"/>
                    <a:pt x="1805" y="638"/>
                    <a:pt x="1803" y="638"/>
                  </a:cubicBezTo>
                  <a:cubicBezTo>
                    <a:pt x="1795" y="638"/>
                    <a:pt x="1797" y="616"/>
                    <a:pt x="1804" y="568"/>
                  </a:cubicBezTo>
                  <a:cubicBezTo>
                    <a:pt x="1813" y="514"/>
                    <a:pt x="1831" y="496"/>
                    <a:pt x="1858" y="496"/>
                  </a:cubicBezTo>
                  <a:close/>
                  <a:moveTo>
                    <a:pt x="1128" y="0"/>
                  </a:moveTo>
                  <a:cubicBezTo>
                    <a:pt x="614" y="189"/>
                    <a:pt x="235" y="649"/>
                    <a:pt x="1" y="1370"/>
                  </a:cubicBezTo>
                  <a:lnTo>
                    <a:pt x="1046" y="1542"/>
                  </a:lnTo>
                  <a:cubicBezTo>
                    <a:pt x="1083" y="1190"/>
                    <a:pt x="1254" y="974"/>
                    <a:pt x="1551" y="884"/>
                  </a:cubicBezTo>
                  <a:lnTo>
                    <a:pt x="17019" y="3462"/>
                  </a:lnTo>
                  <a:cubicBezTo>
                    <a:pt x="17425" y="3858"/>
                    <a:pt x="17776" y="4083"/>
                    <a:pt x="18083" y="4129"/>
                  </a:cubicBezTo>
                  <a:cubicBezTo>
                    <a:pt x="18204" y="4150"/>
                    <a:pt x="18314" y="4160"/>
                    <a:pt x="18414" y="4160"/>
                  </a:cubicBezTo>
                  <a:cubicBezTo>
                    <a:pt x="18657" y="4160"/>
                    <a:pt x="18841" y="4099"/>
                    <a:pt x="18975" y="3984"/>
                  </a:cubicBezTo>
                  <a:cubicBezTo>
                    <a:pt x="19164" y="3804"/>
                    <a:pt x="19291" y="3489"/>
                    <a:pt x="19372" y="3029"/>
                  </a:cubicBezTo>
                  <a:lnTo>
                    <a:pt x="1128" y="0"/>
                  </a:lnTo>
                  <a:close/>
                </a:path>
              </a:pathLst>
            </a:custGeom>
            <a:solidFill>
              <a:srgbClr val="B6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2"/>
            <p:cNvSpPr/>
            <p:nvPr/>
          </p:nvSpPr>
          <p:spPr>
            <a:xfrm>
              <a:off x="3973500" y="1980525"/>
              <a:ext cx="423650" cy="75575"/>
            </a:xfrm>
            <a:custGeom>
              <a:avLst/>
              <a:gdLst/>
              <a:ahLst/>
              <a:cxnLst/>
              <a:rect l="l" t="t" r="r" b="b"/>
              <a:pathLst>
                <a:path w="16946" h="3023" extrusionOk="0">
                  <a:moveTo>
                    <a:pt x="63" y="1"/>
                  </a:moveTo>
                  <a:cubicBezTo>
                    <a:pt x="36" y="1"/>
                    <a:pt x="18" y="19"/>
                    <a:pt x="9" y="73"/>
                  </a:cubicBezTo>
                  <a:cubicBezTo>
                    <a:pt x="2" y="121"/>
                    <a:pt x="0" y="143"/>
                    <a:pt x="8" y="143"/>
                  </a:cubicBezTo>
                  <a:cubicBezTo>
                    <a:pt x="10" y="143"/>
                    <a:pt x="13" y="141"/>
                    <a:pt x="18" y="136"/>
                  </a:cubicBezTo>
                  <a:cubicBezTo>
                    <a:pt x="468" y="244"/>
                    <a:pt x="1451" y="443"/>
                    <a:pt x="2965" y="722"/>
                  </a:cubicBezTo>
                  <a:lnTo>
                    <a:pt x="16207" y="2948"/>
                  </a:lnTo>
                  <a:cubicBezTo>
                    <a:pt x="16487" y="3002"/>
                    <a:pt x="16679" y="3023"/>
                    <a:pt x="16791" y="3023"/>
                  </a:cubicBezTo>
                  <a:cubicBezTo>
                    <a:pt x="16812" y="3023"/>
                    <a:pt x="16831" y="3022"/>
                    <a:pt x="16847" y="3021"/>
                  </a:cubicBezTo>
                  <a:cubicBezTo>
                    <a:pt x="16901" y="3003"/>
                    <a:pt x="16937" y="2967"/>
                    <a:pt x="16946" y="2894"/>
                  </a:cubicBezTo>
                  <a:lnTo>
                    <a:pt x="16811" y="2741"/>
                  </a:lnTo>
                  <a:lnTo>
                    <a:pt x="3019" y="434"/>
                  </a:lnTo>
                  <a:cubicBezTo>
                    <a:pt x="1153" y="181"/>
                    <a:pt x="198" y="46"/>
                    <a:pt x="135" y="37"/>
                  </a:cubicBezTo>
                  <a:cubicBezTo>
                    <a:pt x="99" y="10"/>
                    <a:pt x="72" y="1"/>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2"/>
            <p:cNvSpPr/>
            <p:nvPr/>
          </p:nvSpPr>
          <p:spPr>
            <a:xfrm>
              <a:off x="3855400" y="2081950"/>
              <a:ext cx="1864100" cy="370500"/>
            </a:xfrm>
            <a:custGeom>
              <a:avLst/>
              <a:gdLst/>
              <a:ahLst/>
              <a:cxnLst/>
              <a:rect l="l" t="t" r="r" b="b"/>
              <a:pathLst>
                <a:path w="74564" h="14820" extrusionOk="0">
                  <a:moveTo>
                    <a:pt x="469" y="0"/>
                  </a:moveTo>
                  <a:lnTo>
                    <a:pt x="0" y="2776"/>
                  </a:lnTo>
                  <a:lnTo>
                    <a:pt x="26411" y="7184"/>
                  </a:lnTo>
                  <a:lnTo>
                    <a:pt x="26465" y="6860"/>
                  </a:lnTo>
                  <a:lnTo>
                    <a:pt x="74158" y="14819"/>
                  </a:lnTo>
                  <a:lnTo>
                    <a:pt x="74563" y="12376"/>
                  </a:lnTo>
                  <a:lnTo>
                    <a:pt x="28520" y="4687"/>
                  </a:lnTo>
                  <a:lnTo>
                    <a:pt x="28962" y="2064"/>
                  </a:lnTo>
                  <a:lnTo>
                    <a:pt x="27159" y="1767"/>
                  </a:lnTo>
                  <a:lnTo>
                    <a:pt x="26718" y="4390"/>
                  </a:lnTo>
                  <a:lnTo>
                    <a:pt x="26294" y="4318"/>
                  </a:lnTo>
                  <a:lnTo>
                    <a:pt x="26285" y="4399"/>
                  </a:lnTo>
                  <a:cubicBezTo>
                    <a:pt x="26159" y="5418"/>
                    <a:pt x="25996" y="5733"/>
                    <a:pt x="25879" y="5823"/>
                  </a:cubicBezTo>
                  <a:cubicBezTo>
                    <a:pt x="25853" y="5836"/>
                    <a:pt x="25831" y="5845"/>
                    <a:pt x="25811" y="5845"/>
                  </a:cubicBezTo>
                  <a:cubicBezTo>
                    <a:pt x="25804" y="5845"/>
                    <a:pt x="25796" y="5844"/>
                    <a:pt x="25789" y="5841"/>
                  </a:cubicBezTo>
                  <a:cubicBezTo>
                    <a:pt x="25762" y="5841"/>
                    <a:pt x="25735" y="5823"/>
                    <a:pt x="25717" y="5796"/>
                  </a:cubicBezTo>
                  <a:cubicBezTo>
                    <a:pt x="25636" y="5670"/>
                    <a:pt x="25582" y="5318"/>
                    <a:pt x="25789" y="4309"/>
                  </a:cubicBezTo>
                  <a:lnTo>
                    <a:pt x="25807" y="4237"/>
                  </a:lnTo>
                  <a:lnTo>
                    <a:pt x="469" y="0"/>
                  </a:lnTo>
                  <a:close/>
                </a:path>
              </a:pathLst>
            </a:custGeom>
            <a:solidFill>
              <a:srgbClr val="1D5C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2"/>
            <p:cNvSpPr/>
            <p:nvPr/>
          </p:nvSpPr>
          <p:spPr>
            <a:xfrm>
              <a:off x="3809875" y="1963175"/>
              <a:ext cx="1923600" cy="492150"/>
            </a:xfrm>
            <a:custGeom>
              <a:avLst/>
              <a:gdLst/>
              <a:ahLst/>
              <a:cxnLst/>
              <a:rect l="l" t="t" r="r" b="b"/>
              <a:pathLst>
                <a:path w="76944" h="19686" extrusionOk="0">
                  <a:moveTo>
                    <a:pt x="5950" y="379"/>
                  </a:moveTo>
                  <a:lnTo>
                    <a:pt x="5851" y="388"/>
                  </a:lnTo>
                  <a:cubicBezTo>
                    <a:pt x="7383" y="578"/>
                    <a:pt x="8897" y="830"/>
                    <a:pt x="10421" y="1074"/>
                  </a:cubicBezTo>
                  <a:lnTo>
                    <a:pt x="14982" y="1840"/>
                  </a:lnTo>
                  <a:lnTo>
                    <a:pt x="19534" y="2615"/>
                  </a:lnTo>
                  <a:lnTo>
                    <a:pt x="23920" y="3388"/>
                  </a:lnTo>
                  <a:lnTo>
                    <a:pt x="23920" y="3388"/>
                  </a:lnTo>
                  <a:cubicBezTo>
                    <a:pt x="23900" y="3582"/>
                    <a:pt x="23858" y="3771"/>
                    <a:pt x="23770" y="3940"/>
                  </a:cubicBezTo>
                  <a:cubicBezTo>
                    <a:pt x="23743" y="3994"/>
                    <a:pt x="23707" y="4039"/>
                    <a:pt x="23671" y="4084"/>
                  </a:cubicBezTo>
                  <a:cubicBezTo>
                    <a:pt x="23635" y="4129"/>
                    <a:pt x="23590" y="4156"/>
                    <a:pt x="23536" y="4192"/>
                  </a:cubicBezTo>
                  <a:cubicBezTo>
                    <a:pt x="23437" y="4246"/>
                    <a:pt x="23310" y="4264"/>
                    <a:pt x="23184" y="4264"/>
                  </a:cubicBezTo>
                  <a:cubicBezTo>
                    <a:pt x="23162" y="4266"/>
                    <a:pt x="23139" y="4267"/>
                    <a:pt x="23117" y="4267"/>
                  </a:cubicBezTo>
                  <a:cubicBezTo>
                    <a:pt x="23011" y="4267"/>
                    <a:pt x="22902" y="4251"/>
                    <a:pt x="22806" y="4228"/>
                  </a:cubicBezTo>
                  <a:cubicBezTo>
                    <a:pt x="22680" y="4201"/>
                    <a:pt x="22571" y="4138"/>
                    <a:pt x="22463" y="4066"/>
                  </a:cubicBezTo>
                  <a:cubicBezTo>
                    <a:pt x="22247" y="3931"/>
                    <a:pt x="22058" y="3742"/>
                    <a:pt x="21904" y="3525"/>
                  </a:cubicBezTo>
                  <a:lnTo>
                    <a:pt x="21904" y="3516"/>
                  </a:lnTo>
                  <a:cubicBezTo>
                    <a:pt x="21886" y="3498"/>
                    <a:pt x="21850" y="3471"/>
                    <a:pt x="21823" y="3471"/>
                  </a:cubicBezTo>
                  <a:lnTo>
                    <a:pt x="21796" y="3471"/>
                  </a:lnTo>
                  <a:cubicBezTo>
                    <a:pt x="20507" y="3282"/>
                    <a:pt x="19209" y="3093"/>
                    <a:pt x="17920" y="2885"/>
                  </a:cubicBezTo>
                  <a:cubicBezTo>
                    <a:pt x="16631" y="2687"/>
                    <a:pt x="15342" y="2489"/>
                    <a:pt x="14053" y="2272"/>
                  </a:cubicBezTo>
                  <a:cubicBezTo>
                    <a:pt x="12764" y="2056"/>
                    <a:pt x="11475" y="1858"/>
                    <a:pt x="10186" y="1632"/>
                  </a:cubicBezTo>
                  <a:cubicBezTo>
                    <a:pt x="8897" y="1407"/>
                    <a:pt x="7617" y="1173"/>
                    <a:pt x="6337" y="884"/>
                  </a:cubicBezTo>
                  <a:cubicBezTo>
                    <a:pt x="6310" y="884"/>
                    <a:pt x="6283" y="884"/>
                    <a:pt x="6256" y="893"/>
                  </a:cubicBezTo>
                  <a:lnTo>
                    <a:pt x="6247" y="893"/>
                  </a:lnTo>
                  <a:cubicBezTo>
                    <a:pt x="6076" y="947"/>
                    <a:pt x="5896" y="1046"/>
                    <a:pt x="5787" y="1209"/>
                  </a:cubicBezTo>
                  <a:cubicBezTo>
                    <a:pt x="5670" y="1371"/>
                    <a:pt x="5625" y="1551"/>
                    <a:pt x="5607" y="1723"/>
                  </a:cubicBezTo>
                  <a:lnTo>
                    <a:pt x="5598" y="1759"/>
                  </a:lnTo>
                  <a:cubicBezTo>
                    <a:pt x="5598" y="1768"/>
                    <a:pt x="5598" y="1786"/>
                    <a:pt x="5598" y="1795"/>
                  </a:cubicBezTo>
                  <a:cubicBezTo>
                    <a:pt x="5607" y="1871"/>
                    <a:pt x="5670" y="1931"/>
                    <a:pt x="5752" y="1931"/>
                  </a:cubicBezTo>
                  <a:cubicBezTo>
                    <a:pt x="5758" y="1931"/>
                    <a:pt x="5764" y="1930"/>
                    <a:pt x="5769" y="1930"/>
                  </a:cubicBezTo>
                  <a:cubicBezTo>
                    <a:pt x="5812" y="1927"/>
                    <a:pt x="5853" y="1926"/>
                    <a:pt x="5894" y="1926"/>
                  </a:cubicBezTo>
                  <a:cubicBezTo>
                    <a:pt x="5994" y="1926"/>
                    <a:pt x="6091" y="1932"/>
                    <a:pt x="6193" y="1939"/>
                  </a:cubicBezTo>
                  <a:cubicBezTo>
                    <a:pt x="6337" y="1948"/>
                    <a:pt x="6472" y="1957"/>
                    <a:pt x="6599" y="1993"/>
                  </a:cubicBezTo>
                  <a:cubicBezTo>
                    <a:pt x="6725" y="2020"/>
                    <a:pt x="6860" y="2065"/>
                    <a:pt x="6950" y="2137"/>
                  </a:cubicBezTo>
                  <a:cubicBezTo>
                    <a:pt x="7049" y="2200"/>
                    <a:pt x="7121" y="2299"/>
                    <a:pt x="7167" y="2417"/>
                  </a:cubicBezTo>
                  <a:lnTo>
                    <a:pt x="7176" y="2426"/>
                  </a:lnTo>
                  <a:cubicBezTo>
                    <a:pt x="7212" y="2507"/>
                    <a:pt x="7239" y="2588"/>
                    <a:pt x="7230" y="2678"/>
                  </a:cubicBezTo>
                  <a:cubicBezTo>
                    <a:pt x="7230" y="2750"/>
                    <a:pt x="7284" y="2822"/>
                    <a:pt x="7365" y="2831"/>
                  </a:cubicBezTo>
                  <a:lnTo>
                    <a:pt x="7392" y="2831"/>
                  </a:lnTo>
                  <a:cubicBezTo>
                    <a:pt x="8293" y="2957"/>
                    <a:pt x="9204" y="3084"/>
                    <a:pt x="10105" y="3228"/>
                  </a:cubicBezTo>
                  <a:lnTo>
                    <a:pt x="11466" y="3435"/>
                  </a:lnTo>
                  <a:lnTo>
                    <a:pt x="12818" y="3652"/>
                  </a:lnTo>
                  <a:cubicBezTo>
                    <a:pt x="14630" y="3940"/>
                    <a:pt x="16433" y="4255"/>
                    <a:pt x="18245" y="4562"/>
                  </a:cubicBezTo>
                  <a:lnTo>
                    <a:pt x="20949" y="5022"/>
                  </a:lnTo>
                  <a:lnTo>
                    <a:pt x="23662" y="5490"/>
                  </a:lnTo>
                  <a:cubicBezTo>
                    <a:pt x="25395" y="5785"/>
                    <a:pt x="27129" y="6096"/>
                    <a:pt x="28862" y="6416"/>
                  </a:cubicBezTo>
                  <a:lnTo>
                    <a:pt x="28862" y="6416"/>
                  </a:lnTo>
                  <a:cubicBezTo>
                    <a:pt x="28668" y="7221"/>
                    <a:pt x="28519" y="8032"/>
                    <a:pt x="28376" y="8844"/>
                  </a:cubicBezTo>
                  <a:cubicBezTo>
                    <a:pt x="28304" y="9285"/>
                    <a:pt x="28232" y="9718"/>
                    <a:pt x="28178" y="10160"/>
                  </a:cubicBezTo>
                  <a:cubicBezTo>
                    <a:pt x="28116" y="10597"/>
                    <a:pt x="28062" y="11034"/>
                    <a:pt x="28035" y="11480"/>
                  </a:cubicBezTo>
                  <a:lnTo>
                    <a:pt x="28035" y="11480"/>
                  </a:lnTo>
                  <a:cubicBezTo>
                    <a:pt x="28034" y="11482"/>
                    <a:pt x="28034" y="11483"/>
                    <a:pt x="28034" y="11485"/>
                  </a:cubicBezTo>
                  <a:lnTo>
                    <a:pt x="28034" y="11494"/>
                  </a:lnTo>
                  <a:lnTo>
                    <a:pt x="28012" y="11627"/>
                  </a:lnTo>
                  <a:lnTo>
                    <a:pt x="28012" y="11627"/>
                  </a:lnTo>
                  <a:cubicBezTo>
                    <a:pt x="25733" y="11284"/>
                    <a:pt x="23463" y="10933"/>
                    <a:pt x="21192" y="10565"/>
                  </a:cubicBezTo>
                  <a:lnTo>
                    <a:pt x="14197" y="9420"/>
                  </a:lnTo>
                  <a:cubicBezTo>
                    <a:pt x="11863" y="9042"/>
                    <a:pt x="9528" y="8645"/>
                    <a:pt x="7203" y="8249"/>
                  </a:cubicBezTo>
                  <a:cubicBezTo>
                    <a:pt x="4917" y="7860"/>
                    <a:pt x="2632" y="7498"/>
                    <a:pt x="372" y="7018"/>
                  </a:cubicBezTo>
                  <a:lnTo>
                    <a:pt x="372" y="7018"/>
                  </a:lnTo>
                  <a:cubicBezTo>
                    <a:pt x="332" y="6599"/>
                    <a:pt x="327" y="6180"/>
                    <a:pt x="343" y="5761"/>
                  </a:cubicBezTo>
                  <a:cubicBezTo>
                    <a:pt x="361" y="5292"/>
                    <a:pt x="406" y="4823"/>
                    <a:pt x="478" y="4355"/>
                  </a:cubicBezTo>
                  <a:cubicBezTo>
                    <a:pt x="624" y="3473"/>
                    <a:pt x="875" y="2607"/>
                    <a:pt x="1248" y="1788"/>
                  </a:cubicBezTo>
                  <a:lnTo>
                    <a:pt x="1248" y="1788"/>
                  </a:lnTo>
                  <a:cubicBezTo>
                    <a:pt x="1599" y="1800"/>
                    <a:pt x="1945" y="1849"/>
                    <a:pt x="2290" y="1912"/>
                  </a:cubicBezTo>
                  <a:cubicBezTo>
                    <a:pt x="2687" y="1984"/>
                    <a:pt x="3074" y="2065"/>
                    <a:pt x="3462" y="2173"/>
                  </a:cubicBezTo>
                  <a:lnTo>
                    <a:pt x="3525" y="2191"/>
                  </a:lnTo>
                  <a:cubicBezTo>
                    <a:pt x="3534" y="2200"/>
                    <a:pt x="3552" y="2200"/>
                    <a:pt x="3561" y="2200"/>
                  </a:cubicBezTo>
                  <a:cubicBezTo>
                    <a:pt x="3624" y="2191"/>
                    <a:pt x="3669" y="2146"/>
                    <a:pt x="3669" y="2083"/>
                  </a:cubicBezTo>
                  <a:cubicBezTo>
                    <a:pt x="3660" y="1984"/>
                    <a:pt x="3705" y="1894"/>
                    <a:pt x="3768" y="1822"/>
                  </a:cubicBezTo>
                  <a:lnTo>
                    <a:pt x="3777" y="1813"/>
                  </a:lnTo>
                  <a:cubicBezTo>
                    <a:pt x="3876" y="1677"/>
                    <a:pt x="4039" y="1596"/>
                    <a:pt x="4210" y="1596"/>
                  </a:cubicBezTo>
                  <a:cubicBezTo>
                    <a:pt x="4291" y="1596"/>
                    <a:pt x="4381" y="1605"/>
                    <a:pt x="4471" y="1632"/>
                  </a:cubicBezTo>
                  <a:cubicBezTo>
                    <a:pt x="4553" y="1659"/>
                    <a:pt x="4634" y="1705"/>
                    <a:pt x="4715" y="1759"/>
                  </a:cubicBezTo>
                  <a:cubicBezTo>
                    <a:pt x="4733" y="1768"/>
                    <a:pt x="4760" y="1777"/>
                    <a:pt x="4778" y="1777"/>
                  </a:cubicBezTo>
                  <a:cubicBezTo>
                    <a:pt x="4784" y="1777"/>
                    <a:pt x="4790" y="1778"/>
                    <a:pt x="4795" y="1778"/>
                  </a:cubicBezTo>
                  <a:cubicBezTo>
                    <a:pt x="4868" y="1778"/>
                    <a:pt x="4923" y="1726"/>
                    <a:pt x="4931" y="1659"/>
                  </a:cubicBezTo>
                  <a:lnTo>
                    <a:pt x="4931" y="1623"/>
                  </a:lnTo>
                  <a:cubicBezTo>
                    <a:pt x="4940" y="1479"/>
                    <a:pt x="4976" y="1335"/>
                    <a:pt x="5030" y="1191"/>
                  </a:cubicBezTo>
                  <a:cubicBezTo>
                    <a:pt x="5084" y="1056"/>
                    <a:pt x="5147" y="929"/>
                    <a:pt x="5238" y="812"/>
                  </a:cubicBezTo>
                  <a:cubicBezTo>
                    <a:pt x="5319" y="686"/>
                    <a:pt x="5427" y="587"/>
                    <a:pt x="5544" y="506"/>
                  </a:cubicBezTo>
                  <a:cubicBezTo>
                    <a:pt x="5670" y="434"/>
                    <a:pt x="5805" y="379"/>
                    <a:pt x="5950" y="379"/>
                  </a:cubicBezTo>
                  <a:close/>
                  <a:moveTo>
                    <a:pt x="29247" y="6810"/>
                  </a:moveTo>
                  <a:cubicBezTo>
                    <a:pt x="29673" y="6840"/>
                    <a:pt x="30093" y="6910"/>
                    <a:pt x="30513" y="6987"/>
                  </a:cubicBezTo>
                  <a:lnTo>
                    <a:pt x="32000" y="7230"/>
                  </a:lnTo>
                  <a:lnTo>
                    <a:pt x="34983" y="7735"/>
                  </a:lnTo>
                  <a:lnTo>
                    <a:pt x="40942" y="8735"/>
                  </a:lnTo>
                  <a:lnTo>
                    <a:pt x="52867" y="10736"/>
                  </a:lnTo>
                  <a:lnTo>
                    <a:pt x="64783" y="12738"/>
                  </a:lnTo>
                  <a:lnTo>
                    <a:pt x="76488" y="14721"/>
                  </a:lnTo>
                  <a:lnTo>
                    <a:pt x="76488" y="14721"/>
                  </a:lnTo>
                  <a:cubicBezTo>
                    <a:pt x="76399" y="15063"/>
                    <a:pt x="76318" y="15406"/>
                    <a:pt x="76249" y="15748"/>
                  </a:cubicBezTo>
                  <a:cubicBezTo>
                    <a:pt x="76159" y="16154"/>
                    <a:pt x="76087" y="16568"/>
                    <a:pt x="76015" y="16974"/>
                  </a:cubicBezTo>
                  <a:cubicBezTo>
                    <a:pt x="75952" y="17380"/>
                    <a:pt x="75889" y="17794"/>
                    <a:pt x="75835" y="18209"/>
                  </a:cubicBezTo>
                  <a:cubicBezTo>
                    <a:pt x="75797" y="18558"/>
                    <a:pt x="75759" y="18907"/>
                    <a:pt x="75731" y="19256"/>
                  </a:cubicBezTo>
                  <a:lnTo>
                    <a:pt x="75731" y="19256"/>
                  </a:lnTo>
                  <a:lnTo>
                    <a:pt x="64017" y="17335"/>
                  </a:lnTo>
                  <a:lnTo>
                    <a:pt x="52092" y="15361"/>
                  </a:lnTo>
                  <a:lnTo>
                    <a:pt x="40166" y="13377"/>
                  </a:lnTo>
                  <a:cubicBezTo>
                    <a:pt x="36259" y="12731"/>
                    <a:pt x="32352" y="12075"/>
                    <a:pt x="28462" y="11368"/>
                  </a:cubicBezTo>
                  <a:lnTo>
                    <a:pt x="28462" y="11368"/>
                  </a:lnTo>
                  <a:cubicBezTo>
                    <a:pt x="28556" y="10998"/>
                    <a:pt x="28633" y="10627"/>
                    <a:pt x="28710" y="10250"/>
                  </a:cubicBezTo>
                  <a:cubicBezTo>
                    <a:pt x="28800" y="9817"/>
                    <a:pt x="28881" y="9375"/>
                    <a:pt x="28953" y="8943"/>
                  </a:cubicBezTo>
                  <a:cubicBezTo>
                    <a:pt x="29062" y="8231"/>
                    <a:pt x="29171" y="7524"/>
                    <a:pt x="29247" y="6810"/>
                  </a:cubicBezTo>
                  <a:close/>
                  <a:moveTo>
                    <a:pt x="5878" y="1"/>
                  </a:moveTo>
                  <a:cubicBezTo>
                    <a:pt x="5860" y="1"/>
                    <a:pt x="5833" y="1"/>
                    <a:pt x="5814" y="19"/>
                  </a:cubicBezTo>
                  <a:cubicBezTo>
                    <a:pt x="5670" y="127"/>
                    <a:pt x="5535" y="226"/>
                    <a:pt x="5409" y="334"/>
                  </a:cubicBezTo>
                  <a:cubicBezTo>
                    <a:pt x="5292" y="452"/>
                    <a:pt x="5183" y="569"/>
                    <a:pt x="5084" y="686"/>
                  </a:cubicBezTo>
                  <a:cubicBezTo>
                    <a:pt x="4985" y="812"/>
                    <a:pt x="4895" y="947"/>
                    <a:pt x="4805" y="1083"/>
                  </a:cubicBezTo>
                  <a:cubicBezTo>
                    <a:pt x="4743" y="1193"/>
                    <a:pt x="4686" y="1298"/>
                    <a:pt x="4623" y="1406"/>
                  </a:cubicBezTo>
                  <a:lnTo>
                    <a:pt x="4623" y="1406"/>
                  </a:lnTo>
                  <a:cubicBezTo>
                    <a:pt x="4480" y="1431"/>
                    <a:pt x="4340" y="1441"/>
                    <a:pt x="4201" y="1461"/>
                  </a:cubicBezTo>
                  <a:cubicBezTo>
                    <a:pt x="4003" y="1488"/>
                    <a:pt x="3822" y="1569"/>
                    <a:pt x="3651" y="1677"/>
                  </a:cubicBezTo>
                  <a:lnTo>
                    <a:pt x="3660" y="1677"/>
                  </a:lnTo>
                  <a:cubicBezTo>
                    <a:pt x="3596" y="1704"/>
                    <a:pt x="3531" y="1744"/>
                    <a:pt x="3465" y="1790"/>
                  </a:cubicBezTo>
                  <a:lnTo>
                    <a:pt x="3465" y="1790"/>
                  </a:lnTo>
                  <a:cubicBezTo>
                    <a:pt x="3089" y="1763"/>
                    <a:pt x="2712" y="1719"/>
                    <a:pt x="2335" y="1659"/>
                  </a:cubicBezTo>
                  <a:cubicBezTo>
                    <a:pt x="1938" y="1605"/>
                    <a:pt x="1542" y="1533"/>
                    <a:pt x="1154" y="1398"/>
                  </a:cubicBezTo>
                  <a:lnTo>
                    <a:pt x="1145" y="1398"/>
                  </a:lnTo>
                  <a:cubicBezTo>
                    <a:pt x="1129" y="1393"/>
                    <a:pt x="1113" y="1390"/>
                    <a:pt x="1097" y="1390"/>
                  </a:cubicBezTo>
                  <a:cubicBezTo>
                    <a:pt x="1031" y="1390"/>
                    <a:pt x="969" y="1434"/>
                    <a:pt x="947" y="1506"/>
                  </a:cubicBezTo>
                  <a:lnTo>
                    <a:pt x="947" y="1524"/>
                  </a:lnTo>
                  <a:cubicBezTo>
                    <a:pt x="659" y="2444"/>
                    <a:pt x="406" y="3372"/>
                    <a:pt x="235" y="4319"/>
                  </a:cubicBezTo>
                  <a:cubicBezTo>
                    <a:pt x="154" y="4787"/>
                    <a:pt x="100" y="5265"/>
                    <a:pt x="55" y="5743"/>
                  </a:cubicBezTo>
                  <a:cubicBezTo>
                    <a:pt x="19" y="6220"/>
                    <a:pt x="1" y="6707"/>
                    <a:pt x="1" y="7185"/>
                  </a:cubicBezTo>
                  <a:lnTo>
                    <a:pt x="1" y="7203"/>
                  </a:lnTo>
                  <a:cubicBezTo>
                    <a:pt x="10" y="7284"/>
                    <a:pt x="73" y="7356"/>
                    <a:pt x="163" y="7365"/>
                  </a:cubicBezTo>
                  <a:cubicBezTo>
                    <a:pt x="2506" y="7654"/>
                    <a:pt x="4841" y="8059"/>
                    <a:pt x="7167" y="8438"/>
                  </a:cubicBezTo>
                  <a:cubicBezTo>
                    <a:pt x="9501" y="8825"/>
                    <a:pt x="11836" y="9204"/>
                    <a:pt x="14161" y="9601"/>
                  </a:cubicBezTo>
                  <a:lnTo>
                    <a:pt x="21156" y="10800"/>
                  </a:lnTo>
                  <a:cubicBezTo>
                    <a:pt x="23482" y="11196"/>
                    <a:pt x="25807" y="11611"/>
                    <a:pt x="28133" y="12043"/>
                  </a:cubicBezTo>
                  <a:cubicBezTo>
                    <a:pt x="28144" y="12045"/>
                    <a:pt x="28155" y="12046"/>
                    <a:pt x="28166" y="12046"/>
                  </a:cubicBezTo>
                  <a:cubicBezTo>
                    <a:pt x="28261" y="12046"/>
                    <a:pt x="28342" y="11978"/>
                    <a:pt x="28358" y="11881"/>
                  </a:cubicBezTo>
                  <a:lnTo>
                    <a:pt x="28380" y="11748"/>
                  </a:lnTo>
                  <a:lnTo>
                    <a:pt x="28380" y="11748"/>
                  </a:lnTo>
                  <a:cubicBezTo>
                    <a:pt x="32300" y="12344"/>
                    <a:pt x="36211" y="12992"/>
                    <a:pt x="40121" y="13648"/>
                  </a:cubicBezTo>
                  <a:lnTo>
                    <a:pt x="52047" y="15649"/>
                  </a:lnTo>
                  <a:lnTo>
                    <a:pt x="63963" y="17650"/>
                  </a:lnTo>
                  <a:lnTo>
                    <a:pt x="75880" y="19678"/>
                  </a:lnTo>
                  <a:cubicBezTo>
                    <a:pt x="75895" y="19683"/>
                    <a:pt x="75911" y="19685"/>
                    <a:pt x="75927" y="19685"/>
                  </a:cubicBezTo>
                  <a:cubicBezTo>
                    <a:pt x="76002" y="19685"/>
                    <a:pt x="76072" y="19635"/>
                    <a:pt x="76087" y="19561"/>
                  </a:cubicBezTo>
                  <a:lnTo>
                    <a:pt x="76105" y="19516"/>
                  </a:lnTo>
                  <a:cubicBezTo>
                    <a:pt x="76222" y="19110"/>
                    <a:pt x="76312" y="18705"/>
                    <a:pt x="76393" y="18299"/>
                  </a:cubicBezTo>
                  <a:cubicBezTo>
                    <a:pt x="76484" y="17893"/>
                    <a:pt x="76556" y="17488"/>
                    <a:pt x="76628" y="17073"/>
                  </a:cubicBezTo>
                  <a:cubicBezTo>
                    <a:pt x="76691" y="16668"/>
                    <a:pt x="76754" y="16253"/>
                    <a:pt x="76808" y="15838"/>
                  </a:cubicBezTo>
                  <a:cubicBezTo>
                    <a:pt x="76862" y="15433"/>
                    <a:pt x="76898" y="15018"/>
                    <a:pt x="76925" y="14594"/>
                  </a:cubicBezTo>
                  <a:cubicBezTo>
                    <a:pt x="76943" y="14495"/>
                    <a:pt x="76871" y="14396"/>
                    <a:pt x="76763" y="14378"/>
                  </a:cubicBezTo>
                  <a:lnTo>
                    <a:pt x="64838" y="12413"/>
                  </a:lnTo>
                  <a:lnTo>
                    <a:pt x="52912" y="10439"/>
                  </a:lnTo>
                  <a:lnTo>
                    <a:pt x="40987" y="8456"/>
                  </a:lnTo>
                  <a:lnTo>
                    <a:pt x="35029" y="7464"/>
                  </a:lnTo>
                  <a:lnTo>
                    <a:pt x="32045" y="6969"/>
                  </a:lnTo>
                  <a:lnTo>
                    <a:pt x="30558" y="6725"/>
                  </a:lnTo>
                  <a:cubicBezTo>
                    <a:pt x="30130" y="6655"/>
                    <a:pt x="29702" y="6585"/>
                    <a:pt x="29281" y="6469"/>
                  </a:cubicBezTo>
                  <a:lnTo>
                    <a:pt x="29281" y="6469"/>
                  </a:lnTo>
                  <a:cubicBezTo>
                    <a:pt x="29286" y="6410"/>
                    <a:pt x="29291" y="6351"/>
                    <a:pt x="29296" y="6293"/>
                  </a:cubicBezTo>
                  <a:lnTo>
                    <a:pt x="29296" y="6275"/>
                  </a:lnTo>
                  <a:cubicBezTo>
                    <a:pt x="29305" y="6175"/>
                    <a:pt x="29233" y="6085"/>
                    <a:pt x="29133" y="6067"/>
                  </a:cubicBezTo>
                  <a:cubicBezTo>
                    <a:pt x="27322" y="5797"/>
                    <a:pt x="25510" y="5508"/>
                    <a:pt x="23698" y="5220"/>
                  </a:cubicBezTo>
                  <a:lnTo>
                    <a:pt x="20994" y="4787"/>
                  </a:lnTo>
                  <a:lnTo>
                    <a:pt x="18281" y="4346"/>
                  </a:lnTo>
                  <a:cubicBezTo>
                    <a:pt x="16469" y="4039"/>
                    <a:pt x="14666" y="3751"/>
                    <a:pt x="12854" y="3435"/>
                  </a:cubicBezTo>
                  <a:lnTo>
                    <a:pt x="11502" y="3210"/>
                  </a:lnTo>
                  <a:lnTo>
                    <a:pt x="10150" y="2957"/>
                  </a:lnTo>
                  <a:cubicBezTo>
                    <a:pt x="9281" y="2801"/>
                    <a:pt x="8413" y="2636"/>
                    <a:pt x="7552" y="2471"/>
                  </a:cubicBezTo>
                  <a:lnTo>
                    <a:pt x="7552" y="2471"/>
                  </a:lnTo>
                  <a:cubicBezTo>
                    <a:pt x="7514" y="2394"/>
                    <a:pt x="7468" y="2321"/>
                    <a:pt x="7410" y="2263"/>
                  </a:cubicBezTo>
                  <a:lnTo>
                    <a:pt x="7410" y="2263"/>
                  </a:lnTo>
                  <a:lnTo>
                    <a:pt x="7419" y="2272"/>
                  </a:lnTo>
                  <a:cubicBezTo>
                    <a:pt x="7329" y="2146"/>
                    <a:pt x="7212" y="2029"/>
                    <a:pt x="7076" y="1939"/>
                  </a:cubicBezTo>
                  <a:cubicBezTo>
                    <a:pt x="6932" y="1867"/>
                    <a:pt x="6788" y="1822"/>
                    <a:pt x="6653" y="1786"/>
                  </a:cubicBezTo>
                  <a:cubicBezTo>
                    <a:pt x="6509" y="1750"/>
                    <a:pt x="6364" y="1723"/>
                    <a:pt x="6238" y="1686"/>
                  </a:cubicBezTo>
                  <a:cubicBezTo>
                    <a:pt x="6165" y="1667"/>
                    <a:pt x="6091" y="1645"/>
                    <a:pt x="6018" y="1620"/>
                  </a:cubicBezTo>
                  <a:lnTo>
                    <a:pt x="6018" y="1620"/>
                  </a:lnTo>
                  <a:cubicBezTo>
                    <a:pt x="6036" y="1551"/>
                    <a:pt x="6064" y="1489"/>
                    <a:pt x="6103" y="1434"/>
                  </a:cubicBezTo>
                  <a:cubicBezTo>
                    <a:pt x="6150" y="1363"/>
                    <a:pt x="6225" y="1313"/>
                    <a:pt x="6322" y="1277"/>
                  </a:cubicBezTo>
                  <a:lnTo>
                    <a:pt x="6322" y="1277"/>
                  </a:lnTo>
                  <a:cubicBezTo>
                    <a:pt x="7604" y="1421"/>
                    <a:pt x="8886" y="1608"/>
                    <a:pt x="10159" y="1813"/>
                  </a:cubicBezTo>
                  <a:cubicBezTo>
                    <a:pt x="11448" y="2020"/>
                    <a:pt x="12728" y="2245"/>
                    <a:pt x="14017" y="2462"/>
                  </a:cubicBezTo>
                  <a:cubicBezTo>
                    <a:pt x="15306" y="2678"/>
                    <a:pt x="16595" y="2912"/>
                    <a:pt x="17884" y="3138"/>
                  </a:cubicBezTo>
                  <a:cubicBezTo>
                    <a:pt x="19154" y="3370"/>
                    <a:pt x="20433" y="3603"/>
                    <a:pt x="21703" y="3844"/>
                  </a:cubicBezTo>
                  <a:lnTo>
                    <a:pt x="21703" y="3844"/>
                  </a:lnTo>
                  <a:cubicBezTo>
                    <a:pt x="21913" y="3991"/>
                    <a:pt x="22119" y="4142"/>
                    <a:pt x="22355" y="4255"/>
                  </a:cubicBezTo>
                  <a:cubicBezTo>
                    <a:pt x="22481" y="4319"/>
                    <a:pt x="22616" y="4382"/>
                    <a:pt x="22761" y="4409"/>
                  </a:cubicBezTo>
                  <a:cubicBezTo>
                    <a:pt x="22905" y="4436"/>
                    <a:pt x="23040" y="4445"/>
                    <a:pt x="23184" y="4445"/>
                  </a:cubicBezTo>
                  <a:cubicBezTo>
                    <a:pt x="23329" y="4445"/>
                    <a:pt x="23482" y="4427"/>
                    <a:pt x="23626" y="4364"/>
                  </a:cubicBezTo>
                  <a:cubicBezTo>
                    <a:pt x="23698" y="4337"/>
                    <a:pt x="23761" y="4291"/>
                    <a:pt x="23824" y="4228"/>
                  </a:cubicBezTo>
                  <a:cubicBezTo>
                    <a:pt x="23878" y="4174"/>
                    <a:pt x="23923" y="4120"/>
                    <a:pt x="23968" y="4057"/>
                  </a:cubicBezTo>
                  <a:cubicBezTo>
                    <a:pt x="24140" y="3805"/>
                    <a:pt x="24221" y="3534"/>
                    <a:pt x="24311" y="3255"/>
                  </a:cubicBezTo>
                  <a:cubicBezTo>
                    <a:pt x="24311" y="3246"/>
                    <a:pt x="24320" y="3237"/>
                    <a:pt x="24320" y="3228"/>
                  </a:cubicBezTo>
                  <a:cubicBezTo>
                    <a:pt x="24329" y="3138"/>
                    <a:pt x="24266" y="3057"/>
                    <a:pt x="24176" y="3039"/>
                  </a:cubicBezTo>
                  <a:lnTo>
                    <a:pt x="24149" y="3039"/>
                  </a:lnTo>
                  <a:lnTo>
                    <a:pt x="19588" y="2317"/>
                  </a:lnTo>
                  <a:lnTo>
                    <a:pt x="15018" y="1587"/>
                  </a:lnTo>
                  <a:lnTo>
                    <a:pt x="10457" y="839"/>
                  </a:lnTo>
                  <a:cubicBezTo>
                    <a:pt x="8942" y="578"/>
                    <a:pt x="7419" y="325"/>
                    <a:pt x="5914" y="10"/>
                  </a:cubicBezTo>
                  <a:lnTo>
                    <a:pt x="587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2"/>
            <p:cNvSpPr/>
            <p:nvPr/>
          </p:nvSpPr>
          <p:spPr>
            <a:xfrm>
              <a:off x="3852475" y="2004425"/>
              <a:ext cx="33600" cy="150775"/>
            </a:xfrm>
            <a:custGeom>
              <a:avLst/>
              <a:gdLst/>
              <a:ahLst/>
              <a:cxnLst/>
              <a:rect l="l" t="t" r="r" b="b"/>
              <a:pathLst>
                <a:path w="1344" h="6031" extrusionOk="0">
                  <a:moveTo>
                    <a:pt x="1154" y="0"/>
                  </a:moveTo>
                  <a:cubicBezTo>
                    <a:pt x="1046" y="0"/>
                    <a:pt x="956" y="91"/>
                    <a:pt x="947" y="199"/>
                  </a:cubicBezTo>
                  <a:cubicBezTo>
                    <a:pt x="938" y="676"/>
                    <a:pt x="893" y="1145"/>
                    <a:pt x="829" y="1614"/>
                  </a:cubicBezTo>
                  <a:cubicBezTo>
                    <a:pt x="775" y="2083"/>
                    <a:pt x="685" y="2542"/>
                    <a:pt x="604" y="3011"/>
                  </a:cubicBezTo>
                  <a:cubicBezTo>
                    <a:pt x="442" y="3939"/>
                    <a:pt x="253" y="4868"/>
                    <a:pt x="18" y="5787"/>
                  </a:cubicBezTo>
                  <a:cubicBezTo>
                    <a:pt x="18" y="5796"/>
                    <a:pt x="9" y="5805"/>
                    <a:pt x="9" y="5814"/>
                  </a:cubicBezTo>
                  <a:cubicBezTo>
                    <a:pt x="0" y="5923"/>
                    <a:pt x="81" y="6022"/>
                    <a:pt x="189" y="6031"/>
                  </a:cubicBezTo>
                  <a:cubicBezTo>
                    <a:pt x="298" y="6031"/>
                    <a:pt x="388" y="5959"/>
                    <a:pt x="397" y="5850"/>
                  </a:cubicBezTo>
                  <a:cubicBezTo>
                    <a:pt x="478" y="4904"/>
                    <a:pt x="604" y="3967"/>
                    <a:pt x="748" y="3029"/>
                  </a:cubicBezTo>
                  <a:cubicBezTo>
                    <a:pt x="820" y="2569"/>
                    <a:pt x="893" y="2101"/>
                    <a:pt x="992" y="1641"/>
                  </a:cubicBezTo>
                  <a:cubicBezTo>
                    <a:pt x="1082" y="1172"/>
                    <a:pt x="1190" y="713"/>
                    <a:pt x="1334" y="262"/>
                  </a:cubicBezTo>
                  <a:cubicBezTo>
                    <a:pt x="1343" y="244"/>
                    <a:pt x="1343" y="226"/>
                    <a:pt x="1343" y="208"/>
                  </a:cubicBezTo>
                  <a:cubicBezTo>
                    <a:pt x="1343" y="100"/>
                    <a:pt x="1262" y="9"/>
                    <a:pt x="11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2"/>
            <p:cNvSpPr/>
            <p:nvPr/>
          </p:nvSpPr>
          <p:spPr>
            <a:xfrm>
              <a:off x="3928625" y="2002400"/>
              <a:ext cx="26175" cy="4300"/>
            </a:xfrm>
            <a:custGeom>
              <a:avLst/>
              <a:gdLst/>
              <a:ahLst/>
              <a:cxnLst/>
              <a:rect l="l" t="t" r="r" b="b"/>
              <a:pathLst>
                <a:path w="1047" h="172" fill="none" extrusionOk="0">
                  <a:moveTo>
                    <a:pt x="1" y="0"/>
                  </a:moveTo>
                  <a:lnTo>
                    <a:pt x="1046" y="172"/>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2"/>
            <p:cNvSpPr/>
            <p:nvPr/>
          </p:nvSpPr>
          <p:spPr>
            <a:xfrm>
              <a:off x="3897300" y="2012750"/>
              <a:ext cx="98050" cy="16475"/>
            </a:xfrm>
            <a:custGeom>
              <a:avLst/>
              <a:gdLst/>
              <a:ahLst/>
              <a:cxnLst/>
              <a:rect l="l" t="t" r="r" b="b"/>
              <a:pathLst>
                <a:path w="3922" h="659" fill="none" extrusionOk="0">
                  <a:moveTo>
                    <a:pt x="1" y="1"/>
                  </a:moveTo>
                  <a:lnTo>
                    <a:pt x="3922" y="659"/>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9" name="Google Shape;929;p32"/>
          <p:cNvGrpSpPr/>
          <p:nvPr/>
        </p:nvGrpSpPr>
        <p:grpSpPr>
          <a:xfrm rot="1386640">
            <a:off x="2882253" y="642449"/>
            <a:ext cx="806665" cy="421749"/>
            <a:chOff x="1822875" y="1377000"/>
            <a:chExt cx="548075" cy="286550"/>
          </a:xfrm>
        </p:grpSpPr>
        <p:sp>
          <p:nvSpPr>
            <p:cNvPr id="930" name="Google Shape;930;p32"/>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2"/>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2"/>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2"/>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2"/>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2"/>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2"/>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2"/>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2"/>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1141;p37"/>
          <p:cNvSpPr txBox="1">
            <a:spLocks noGrp="1"/>
          </p:cNvSpPr>
          <p:nvPr>
            <p:ph type="title"/>
          </p:nvPr>
        </p:nvSpPr>
        <p:spPr>
          <a:xfrm>
            <a:off x="719999" y="540000"/>
            <a:ext cx="2573669" cy="724121"/>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vi-VN" sz="4000" dirty="0" smtClean="0"/>
              <a:t>Bài 5: </a:t>
            </a:r>
            <a:endParaRPr sz="40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05">
                                            <p:txEl>
                                              <p:pRg st="0" end="0"/>
                                            </p:txEl>
                                          </p:spTgt>
                                        </p:tgtEl>
                                        <p:attrNameLst>
                                          <p:attrName>style.visibility</p:attrName>
                                        </p:attrNameLst>
                                      </p:cBhvr>
                                      <p:to>
                                        <p:strVal val="visible"/>
                                      </p:to>
                                    </p:set>
                                    <p:animEffect transition="in" filter="fade">
                                      <p:cBhvr>
                                        <p:cTn id="19" dur="1000"/>
                                        <p:tgtEl>
                                          <p:spTgt spid="905">
                                            <p:txEl>
                                              <p:pRg st="0" end="0"/>
                                            </p:txEl>
                                          </p:spTgt>
                                        </p:tgtEl>
                                      </p:cBhvr>
                                    </p:animEffect>
                                    <p:anim calcmode="lin" valueType="num">
                                      <p:cBhvr>
                                        <p:cTn id="20" dur="1000" fill="hold"/>
                                        <p:tgtEl>
                                          <p:spTgt spid="905">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90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05" grpId="0" build="p"/>
      <p:bldP spid="4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1"/>
        <p:cNvGrpSpPr/>
        <p:nvPr/>
      </p:nvGrpSpPr>
      <p:grpSpPr>
        <a:xfrm>
          <a:off x="0" y="0"/>
          <a:ext cx="0" cy="0"/>
          <a:chOff x="0" y="0"/>
          <a:chExt cx="0" cy="0"/>
        </a:xfrm>
      </p:grpSpPr>
      <p:sp>
        <p:nvSpPr>
          <p:cNvPr id="4" name="Rounded Rectangle 3"/>
          <p:cNvSpPr/>
          <p:nvPr/>
        </p:nvSpPr>
        <p:spPr>
          <a:xfrm>
            <a:off x="611560" y="915566"/>
            <a:ext cx="7344816" cy="3421246"/>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pSp>
        <p:nvGrpSpPr>
          <p:cNvPr id="1052" name="Google Shape;1052;p35"/>
          <p:cNvGrpSpPr/>
          <p:nvPr/>
        </p:nvGrpSpPr>
        <p:grpSpPr>
          <a:xfrm>
            <a:off x="6548273" y="1385475"/>
            <a:ext cx="1875837" cy="176025"/>
            <a:chOff x="4345425" y="2175475"/>
            <a:chExt cx="800750" cy="176025"/>
          </a:xfrm>
        </p:grpSpPr>
        <p:sp>
          <p:nvSpPr>
            <p:cNvPr id="1053" name="Google Shape;1053;p35"/>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35"/>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5" name="Google Shape;1055;p35"/>
          <p:cNvSpPr txBox="1">
            <a:spLocks noGrp="1"/>
          </p:cNvSpPr>
          <p:nvPr>
            <p:ph type="subTitle" idx="1"/>
          </p:nvPr>
        </p:nvSpPr>
        <p:spPr>
          <a:xfrm>
            <a:off x="667360" y="1126275"/>
            <a:ext cx="7533900" cy="2777100"/>
          </a:xfrm>
          <a:prstGeom prst="rect">
            <a:avLst/>
          </a:prstGeom>
        </p:spPr>
        <p:txBody>
          <a:bodyPr spcFirstLastPara="1" wrap="square" lIns="91425" tIns="91425" rIns="91425" bIns="91425" anchor="ctr" anchorCtr="0">
            <a:noAutofit/>
          </a:bodyPr>
          <a:lstStyle/>
          <a:p>
            <a:pPr marL="127000" indent="0">
              <a:lnSpc>
                <a:spcPct val="150000"/>
              </a:lnSpc>
              <a:buNone/>
            </a:pPr>
            <a:r>
              <a:rPr lang="fr-FR" sz="2000" dirty="0" err="1">
                <a:latin typeface="Times New Roman" pitchFamily="18" charset="0"/>
                <a:cs typeface="Times New Roman" pitchFamily="18" charset="0"/>
              </a:rPr>
              <a:t>Gọi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độ</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dài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lớn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nhất</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có</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thể</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dây</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ruy</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băng</a:t>
            </a:r>
            <a:r>
              <a:rPr lang="fr-FR" sz="2000" dirty="0">
                <a:latin typeface="Times New Roman" pitchFamily="18" charset="0"/>
                <a:cs typeface="Times New Roman" pitchFamily="18" charset="0"/>
              </a:rPr>
              <a:t> là x ( cm)</a:t>
            </a:r>
            <a:endParaRPr lang="vi-VN" sz="2000" dirty="0">
              <a:latin typeface="Times New Roman" pitchFamily="18" charset="0"/>
              <a:cs typeface="Times New Roman" pitchFamily="18" charset="0"/>
            </a:endParaRPr>
          </a:p>
          <a:p>
            <a:pPr marL="127000" indent="0">
              <a:lnSpc>
                <a:spcPct val="150000"/>
              </a:lnSpc>
              <a:buNone/>
            </a:pPr>
            <a:r>
              <a:rPr lang="en-US" sz="2000" dirty="0">
                <a:latin typeface="Times New Roman" pitchFamily="18" charset="0"/>
                <a:cs typeface="Times New Roman" pitchFamily="18" charset="0"/>
              </a:rPr>
              <a:t>Theo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=&gt; x = ƯCLN ( 140, 168, 210) = </a:t>
            </a:r>
            <a:endParaRPr lang="vi-VN" sz="2000" dirty="0">
              <a:latin typeface="Times New Roman" pitchFamily="18" charset="0"/>
              <a:cs typeface="Times New Roman" pitchFamily="18" charset="0"/>
            </a:endParaRPr>
          </a:p>
          <a:p>
            <a:pPr>
              <a:lnSpc>
                <a:spcPct val="150000"/>
              </a:lnSpc>
              <a:buFont typeface="Symbol"/>
              <a:buChar char="Þ"/>
            </a:pP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dài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cắt</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bao</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nhiêu</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dây</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ngắn</a:t>
            </a:r>
            <a:r>
              <a:rPr lang="en-US" sz="2000" dirty="0" smtClean="0">
                <a:latin typeface="Times New Roman" pitchFamily="18" charset="0"/>
                <a:cs typeface="Times New Roman" pitchFamily="18" charset="0"/>
              </a:rPr>
              <a:t>?</a:t>
            </a:r>
            <a:endParaRPr lang="vi-VN" sz="2000" dirty="0">
              <a:latin typeface="Times New Roman" pitchFamily="18" charset="0"/>
              <a:cs typeface="Times New Roman" pitchFamily="18" charset="0"/>
            </a:endParaRPr>
          </a:p>
          <a:p>
            <a:pPr marL="127000" indent="0">
              <a:lnSpc>
                <a:spcPct val="150000"/>
              </a:lnSpc>
              <a:buNone/>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a:latin typeface="Times New Roman" pitchFamily="18" charset="0"/>
                <a:cs typeface="Times New Roman" pitchFamily="18" charset="0"/>
              </a:rPr>
              <a:t>.</a:t>
            </a:r>
            <a:endParaRPr lang="vi-VN" sz="2000" dirty="0">
              <a:latin typeface="Times New Roman" pitchFamily="18" charset="0"/>
              <a:cs typeface="Times New Roman" pitchFamily="18" charset="0"/>
            </a:endParaRPr>
          </a:p>
        </p:txBody>
      </p:sp>
      <p:grpSp>
        <p:nvGrpSpPr>
          <p:cNvPr id="1057" name="Google Shape;1057;p35"/>
          <p:cNvGrpSpPr/>
          <p:nvPr/>
        </p:nvGrpSpPr>
        <p:grpSpPr>
          <a:xfrm>
            <a:off x="5204143" y="944575"/>
            <a:ext cx="3220056" cy="176025"/>
            <a:chOff x="4345425" y="2175475"/>
            <a:chExt cx="800750" cy="176025"/>
          </a:xfrm>
        </p:grpSpPr>
        <p:sp>
          <p:nvSpPr>
            <p:cNvPr id="1058" name="Google Shape;1058;p35"/>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35"/>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0" name="Google Shape;1060;p35"/>
          <p:cNvGrpSpPr/>
          <p:nvPr/>
        </p:nvGrpSpPr>
        <p:grpSpPr>
          <a:xfrm>
            <a:off x="395536" y="439517"/>
            <a:ext cx="580423" cy="681083"/>
            <a:chOff x="645175" y="3632150"/>
            <a:chExt cx="394550" cy="462975"/>
          </a:xfrm>
        </p:grpSpPr>
        <p:sp>
          <p:nvSpPr>
            <p:cNvPr id="1061" name="Google Shape;1061;p35"/>
            <p:cNvSpPr/>
            <p:nvPr/>
          </p:nvSpPr>
          <p:spPr>
            <a:xfrm>
              <a:off x="699725" y="3704850"/>
              <a:ext cx="320175" cy="366225"/>
            </a:xfrm>
            <a:custGeom>
              <a:avLst/>
              <a:gdLst/>
              <a:ahLst/>
              <a:cxnLst/>
              <a:rect l="l" t="t" r="r" b="b"/>
              <a:pathLst>
                <a:path w="12807" h="14649" extrusionOk="0">
                  <a:moveTo>
                    <a:pt x="967" y="1"/>
                  </a:moveTo>
                  <a:cubicBezTo>
                    <a:pt x="714" y="1"/>
                    <a:pt x="444" y="127"/>
                    <a:pt x="390" y="378"/>
                  </a:cubicBezTo>
                  <a:cubicBezTo>
                    <a:pt x="276" y="926"/>
                    <a:pt x="161" y="1451"/>
                    <a:pt x="70" y="1999"/>
                  </a:cubicBezTo>
                  <a:cubicBezTo>
                    <a:pt x="1" y="2332"/>
                    <a:pt x="253" y="2497"/>
                    <a:pt x="523" y="2497"/>
                  </a:cubicBezTo>
                  <a:cubicBezTo>
                    <a:pt x="696" y="2497"/>
                    <a:pt x="876" y="2429"/>
                    <a:pt x="983" y="2295"/>
                  </a:cubicBezTo>
                  <a:cubicBezTo>
                    <a:pt x="1052" y="2204"/>
                    <a:pt x="1143" y="2113"/>
                    <a:pt x="1211" y="2044"/>
                  </a:cubicBezTo>
                  <a:lnTo>
                    <a:pt x="1211" y="2044"/>
                  </a:lnTo>
                  <a:lnTo>
                    <a:pt x="960" y="2957"/>
                  </a:lnTo>
                  <a:cubicBezTo>
                    <a:pt x="884" y="3273"/>
                    <a:pt x="1117" y="3400"/>
                    <a:pt x="1378" y="3400"/>
                  </a:cubicBezTo>
                  <a:cubicBezTo>
                    <a:pt x="1588" y="3400"/>
                    <a:pt x="1817" y="3318"/>
                    <a:pt x="1919" y="3186"/>
                  </a:cubicBezTo>
                  <a:lnTo>
                    <a:pt x="2832" y="2044"/>
                  </a:lnTo>
                  <a:lnTo>
                    <a:pt x="2832" y="2044"/>
                  </a:lnTo>
                  <a:cubicBezTo>
                    <a:pt x="2832" y="2090"/>
                    <a:pt x="2809" y="2159"/>
                    <a:pt x="2809" y="2227"/>
                  </a:cubicBezTo>
                  <a:cubicBezTo>
                    <a:pt x="2604" y="2775"/>
                    <a:pt x="2444" y="3345"/>
                    <a:pt x="2353" y="3962"/>
                  </a:cubicBezTo>
                  <a:cubicBezTo>
                    <a:pt x="2330" y="4236"/>
                    <a:pt x="2490" y="4373"/>
                    <a:pt x="2695" y="4395"/>
                  </a:cubicBezTo>
                  <a:cubicBezTo>
                    <a:pt x="2581" y="4829"/>
                    <a:pt x="2444" y="5286"/>
                    <a:pt x="2307" y="5719"/>
                  </a:cubicBezTo>
                  <a:cubicBezTo>
                    <a:pt x="2200" y="6051"/>
                    <a:pt x="2438" y="6211"/>
                    <a:pt x="2714" y="6211"/>
                  </a:cubicBezTo>
                  <a:cubicBezTo>
                    <a:pt x="2970" y="6211"/>
                    <a:pt x="3257" y="6074"/>
                    <a:pt x="3334" y="5811"/>
                  </a:cubicBezTo>
                  <a:cubicBezTo>
                    <a:pt x="3425" y="5605"/>
                    <a:pt x="3494" y="5377"/>
                    <a:pt x="3585" y="5171"/>
                  </a:cubicBezTo>
                  <a:lnTo>
                    <a:pt x="3585" y="5171"/>
                  </a:lnTo>
                  <a:cubicBezTo>
                    <a:pt x="3562" y="5263"/>
                    <a:pt x="3540" y="5331"/>
                    <a:pt x="3540" y="5423"/>
                  </a:cubicBezTo>
                  <a:cubicBezTo>
                    <a:pt x="3494" y="5582"/>
                    <a:pt x="3471" y="5719"/>
                    <a:pt x="3471" y="5879"/>
                  </a:cubicBezTo>
                  <a:cubicBezTo>
                    <a:pt x="3429" y="6219"/>
                    <a:pt x="3662" y="6361"/>
                    <a:pt x="3916" y="6361"/>
                  </a:cubicBezTo>
                  <a:cubicBezTo>
                    <a:pt x="3935" y="6361"/>
                    <a:pt x="3954" y="6360"/>
                    <a:pt x="3973" y="6358"/>
                  </a:cubicBezTo>
                  <a:lnTo>
                    <a:pt x="3973" y="6358"/>
                  </a:lnTo>
                  <a:cubicBezTo>
                    <a:pt x="3836" y="6838"/>
                    <a:pt x="3677" y="7340"/>
                    <a:pt x="3540" y="7819"/>
                  </a:cubicBezTo>
                  <a:cubicBezTo>
                    <a:pt x="3433" y="8178"/>
                    <a:pt x="3699" y="8367"/>
                    <a:pt x="3984" y="8367"/>
                  </a:cubicBezTo>
                  <a:cubicBezTo>
                    <a:pt x="4189" y="8367"/>
                    <a:pt x="4403" y="8270"/>
                    <a:pt x="4498" y="8070"/>
                  </a:cubicBezTo>
                  <a:cubicBezTo>
                    <a:pt x="4795" y="7477"/>
                    <a:pt x="5115" y="6929"/>
                    <a:pt x="5480" y="6404"/>
                  </a:cubicBezTo>
                  <a:lnTo>
                    <a:pt x="5480" y="6404"/>
                  </a:lnTo>
                  <a:cubicBezTo>
                    <a:pt x="5343" y="6975"/>
                    <a:pt x="5183" y="7545"/>
                    <a:pt x="4978" y="8116"/>
                  </a:cubicBezTo>
                  <a:cubicBezTo>
                    <a:pt x="4772" y="8527"/>
                    <a:pt x="4590" y="8960"/>
                    <a:pt x="4475" y="9417"/>
                  </a:cubicBezTo>
                  <a:cubicBezTo>
                    <a:pt x="4383" y="9772"/>
                    <a:pt x="4647" y="9960"/>
                    <a:pt x="4931" y="9960"/>
                  </a:cubicBezTo>
                  <a:cubicBezTo>
                    <a:pt x="5140" y="9960"/>
                    <a:pt x="5360" y="9858"/>
                    <a:pt x="5457" y="9645"/>
                  </a:cubicBezTo>
                  <a:cubicBezTo>
                    <a:pt x="5457" y="9600"/>
                    <a:pt x="5480" y="9577"/>
                    <a:pt x="5503" y="9531"/>
                  </a:cubicBezTo>
                  <a:cubicBezTo>
                    <a:pt x="5503" y="9531"/>
                    <a:pt x="5503" y="9531"/>
                    <a:pt x="5503" y="9508"/>
                  </a:cubicBezTo>
                  <a:cubicBezTo>
                    <a:pt x="5548" y="9440"/>
                    <a:pt x="5571" y="9348"/>
                    <a:pt x="5617" y="9257"/>
                  </a:cubicBezTo>
                  <a:lnTo>
                    <a:pt x="5617" y="9257"/>
                  </a:lnTo>
                  <a:cubicBezTo>
                    <a:pt x="5571" y="9554"/>
                    <a:pt x="5503" y="9851"/>
                    <a:pt x="5480" y="10170"/>
                  </a:cubicBezTo>
                  <a:cubicBezTo>
                    <a:pt x="5457" y="10307"/>
                    <a:pt x="5503" y="10398"/>
                    <a:pt x="5548" y="10467"/>
                  </a:cubicBezTo>
                  <a:cubicBezTo>
                    <a:pt x="5160" y="10923"/>
                    <a:pt x="4795" y="11380"/>
                    <a:pt x="4407" y="11836"/>
                  </a:cubicBezTo>
                  <a:cubicBezTo>
                    <a:pt x="4079" y="12243"/>
                    <a:pt x="4382" y="12574"/>
                    <a:pt x="4745" y="12574"/>
                  </a:cubicBezTo>
                  <a:cubicBezTo>
                    <a:pt x="4912" y="12574"/>
                    <a:pt x="5092" y="12504"/>
                    <a:pt x="5229" y="12339"/>
                  </a:cubicBezTo>
                  <a:cubicBezTo>
                    <a:pt x="5457" y="12087"/>
                    <a:pt x="5685" y="11814"/>
                    <a:pt x="5913" y="11563"/>
                  </a:cubicBezTo>
                  <a:cubicBezTo>
                    <a:pt x="5959" y="11608"/>
                    <a:pt x="6028" y="11631"/>
                    <a:pt x="6096" y="11654"/>
                  </a:cubicBezTo>
                  <a:cubicBezTo>
                    <a:pt x="5868" y="11973"/>
                    <a:pt x="5662" y="12316"/>
                    <a:pt x="5480" y="12658"/>
                  </a:cubicBezTo>
                  <a:cubicBezTo>
                    <a:pt x="5366" y="12886"/>
                    <a:pt x="5457" y="13183"/>
                    <a:pt x="5708" y="13274"/>
                  </a:cubicBezTo>
                  <a:cubicBezTo>
                    <a:pt x="5766" y="13297"/>
                    <a:pt x="5824" y="13307"/>
                    <a:pt x="5880" y="13307"/>
                  </a:cubicBezTo>
                  <a:cubicBezTo>
                    <a:pt x="6108" y="13307"/>
                    <a:pt x="6310" y="13138"/>
                    <a:pt x="6438" y="12955"/>
                  </a:cubicBezTo>
                  <a:cubicBezTo>
                    <a:pt x="6507" y="12841"/>
                    <a:pt x="6575" y="12727"/>
                    <a:pt x="6644" y="12612"/>
                  </a:cubicBezTo>
                  <a:lnTo>
                    <a:pt x="6644" y="12612"/>
                  </a:lnTo>
                  <a:cubicBezTo>
                    <a:pt x="6528" y="12976"/>
                    <a:pt x="6781" y="13228"/>
                    <a:pt x="7075" y="13228"/>
                  </a:cubicBezTo>
                  <a:cubicBezTo>
                    <a:pt x="7243" y="13228"/>
                    <a:pt x="7424" y="13146"/>
                    <a:pt x="7557" y="12955"/>
                  </a:cubicBezTo>
                  <a:cubicBezTo>
                    <a:pt x="7876" y="12476"/>
                    <a:pt x="8196" y="11973"/>
                    <a:pt x="8493" y="11448"/>
                  </a:cubicBezTo>
                  <a:cubicBezTo>
                    <a:pt x="8789" y="11015"/>
                    <a:pt x="9132" y="10581"/>
                    <a:pt x="9474" y="10147"/>
                  </a:cubicBezTo>
                  <a:lnTo>
                    <a:pt x="9474" y="10147"/>
                  </a:lnTo>
                  <a:cubicBezTo>
                    <a:pt x="8607" y="11334"/>
                    <a:pt x="7854" y="12590"/>
                    <a:pt x="7237" y="13936"/>
                  </a:cubicBezTo>
                  <a:cubicBezTo>
                    <a:pt x="7057" y="14341"/>
                    <a:pt x="7330" y="14608"/>
                    <a:pt x="7642" y="14608"/>
                  </a:cubicBezTo>
                  <a:cubicBezTo>
                    <a:pt x="7805" y="14608"/>
                    <a:pt x="7979" y="14535"/>
                    <a:pt x="8105" y="14370"/>
                  </a:cubicBezTo>
                  <a:cubicBezTo>
                    <a:pt x="8264" y="14187"/>
                    <a:pt x="8379" y="14005"/>
                    <a:pt x="8516" y="13822"/>
                  </a:cubicBezTo>
                  <a:lnTo>
                    <a:pt x="8516" y="13822"/>
                  </a:lnTo>
                  <a:cubicBezTo>
                    <a:pt x="8516" y="13868"/>
                    <a:pt x="8493" y="13891"/>
                    <a:pt x="8470" y="13936"/>
                  </a:cubicBezTo>
                  <a:cubicBezTo>
                    <a:pt x="8322" y="14364"/>
                    <a:pt x="8604" y="14649"/>
                    <a:pt x="8920" y="14649"/>
                  </a:cubicBezTo>
                  <a:cubicBezTo>
                    <a:pt x="9093" y="14649"/>
                    <a:pt x="9277" y="14564"/>
                    <a:pt x="9406" y="14370"/>
                  </a:cubicBezTo>
                  <a:cubicBezTo>
                    <a:pt x="9657" y="14005"/>
                    <a:pt x="9908" y="13617"/>
                    <a:pt x="10136" y="13252"/>
                  </a:cubicBezTo>
                  <a:lnTo>
                    <a:pt x="10136" y="13252"/>
                  </a:lnTo>
                  <a:cubicBezTo>
                    <a:pt x="10113" y="13503"/>
                    <a:pt x="10113" y="13731"/>
                    <a:pt x="10113" y="13982"/>
                  </a:cubicBezTo>
                  <a:cubicBezTo>
                    <a:pt x="10142" y="14295"/>
                    <a:pt x="10400" y="14492"/>
                    <a:pt x="10657" y="14492"/>
                  </a:cubicBezTo>
                  <a:cubicBezTo>
                    <a:pt x="10813" y="14492"/>
                    <a:pt x="10969" y="14420"/>
                    <a:pt x="11072" y="14256"/>
                  </a:cubicBezTo>
                  <a:cubicBezTo>
                    <a:pt x="11072" y="14233"/>
                    <a:pt x="11072" y="14233"/>
                    <a:pt x="11072" y="14233"/>
                  </a:cubicBezTo>
                  <a:cubicBezTo>
                    <a:pt x="11118" y="14324"/>
                    <a:pt x="11186" y="14416"/>
                    <a:pt x="11277" y="14461"/>
                  </a:cubicBezTo>
                  <a:cubicBezTo>
                    <a:pt x="11355" y="14518"/>
                    <a:pt x="11446" y="14544"/>
                    <a:pt x="11537" y="14544"/>
                  </a:cubicBezTo>
                  <a:cubicBezTo>
                    <a:pt x="11740" y="14544"/>
                    <a:pt x="11945" y="14415"/>
                    <a:pt x="12008" y="14210"/>
                  </a:cubicBezTo>
                  <a:cubicBezTo>
                    <a:pt x="12396" y="12978"/>
                    <a:pt x="12647" y="11745"/>
                    <a:pt x="12761" y="10467"/>
                  </a:cubicBezTo>
                  <a:cubicBezTo>
                    <a:pt x="12761" y="10284"/>
                    <a:pt x="12693" y="10147"/>
                    <a:pt x="12601" y="10056"/>
                  </a:cubicBezTo>
                  <a:cubicBezTo>
                    <a:pt x="12715" y="9440"/>
                    <a:pt x="12784" y="8778"/>
                    <a:pt x="12807" y="8116"/>
                  </a:cubicBezTo>
                  <a:cubicBezTo>
                    <a:pt x="12807" y="7979"/>
                    <a:pt x="12761" y="7865"/>
                    <a:pt x="12693" y="7796"/>
                  </a:cubicBezTo>
                  <a:cubicBezTo>
                    <a:pt x="12739" y="7487"/>
                    <a:pt x="12513" y="7262"/>
                    <a:pt x="12249" y="7262"/>
                  </a:cubicBezTo>
                  <a:cubicBezTo>
                    <a:pt x="12123" y="7262"/>
                    <a:pt x="11989" y="7313"/>
                    <a:pt x="11871" y="7431"/>
                  </a:cubicBezTo>
                  <a:cubicBezTo>
                    <a:pt x="11734" y="7568"/>
                    <a:pt x="11597" y="7705"/>
                    <a:pt x="11460" y="7819"/>
                  </a:cubicBezTo>
                  <a:cubicBezTo>
                    <a:pt x="11476" y="7566"/>
                    <a:pt x="11239" y="7379"/>
                    <a:pt x="10994" y="7379"/>
                  </a:cubicBezTo>
                  <a:cubicBezTo>
                    <a:pt x="10885" y="7379"/>
                    <a:pt x="10775" y="7416"/>
                    <a:pt x="10684" y="7500"/>
                  </a:cubicBezTo>
                  <a:cubicBezTo>
                    <a:pt x="10296" y="7842"/>
                    <a:pt x="9931" y="8207"/>
                    <a:pt x="9588" y="8572"/>
                  </a:cubicBezTo>
                  <a:cubicBezTo>
                    <a:pt x="9506" y="8490"/>
                    <a:pt x="9399" y="8444"/>
                    <a:pt x="9283" y="8444"/>
                  </a:cubicBezTo>
                  <a:cubicBezTo>
                    <a:pt x="9175" y="8444"/>
                    <a:pt x="9060" y="8484"/>
                    <a:pt x="8949" y="8572"/>
                  </a:cubicBezTo>
                  <a:cubicBezTo>
                    <a:pt x="8858" y="8641"/>
                    <a:pt x="8767" y="8709"/>
                    <a:pt x="8675" y="8778"/>
                  </a:cubicBezTo>
                  <a:cubicBezTo>
                    <a:pt x="8652" y="8687"/>
                    <a:pt x="8607" y="8595"/>
                    <a:pt x="8516" y="8527"/>
                  </a:cubicBezTo>
                  <a:cubicBezTo>
                    <a:pt x="8516" y="8504"/>
                    <a:pt x="8516" y="8504"/>
                    <a:pt x="8493" y="8504"/>
                  </a:cubicBezTo>
                  <a:cubicBezTo>
                    <a:pt x="8584" y="8344"/>
                    <a:pt x="8675" y="8184"/>
                    <a:pt x="8767" y="8025"/>
                  </a:cubicBezTo>
                  <a:cubicBezTo>
                    <a:pt x="8926" y="7751"/>
                    <a:pt x="8789" y="7545"/>
                    <a:pt x="8561" y="7454"/>
                  </a:cubicBezTo>
                  <a:cubicBezTo>
                    <a:pt x="8652" y="7271"/>
                    <a:pt x="8744" y="7066"/>
                    <a:pt x="8858" y="6883"/>
                  </a:cubicBezTo>
                  <a:cubicBezTo>
                    <a:pt x="9024" y="6535"/>
                    <a:pt x="8709" y="6388"/>
                    <a:pt x="8398" y="6388"/>
                  </a:cubicBezTo>
                  <a:cubicBezTo>
                    <a:pt x="8240" y="6388"/>
                    <a:pt x="8083" y="6426"/>
                    <a:pt x="7991" y="6495"/>
                  </a:cubicBezTo>
                  <a:cubicBezTo>
                    <a:pt x="7717" y="6701"/>
                    <a:pt x="7466" y="6929"/>
                    <a:pt x="7237" y="7157"/>
                  </a:cubicBezTo>
                  <a:cubicBezTo>
                    <a:pt x="7306" y="6952"/>
                    <a:pt x="7397" y="6746"/>
                    <a:pt x="7488" y="6518"/>
                  </a:cubicBezTo>
                  <a:cubicBezTo>
                    <a:pt x="7640" y="6170"/>
                    <a:pt x="7339" y="6013"/>
                    <a:pt x="7033" y="6013"/>
                  </a:cubicBezTo>
                  <a:cubicBezTo>
                    <a:pt x="6878" y="6013"/>
                    <a:pt x="6721" y="6053"/>
                    <a:pt x="6621" y="6130"/>
                  </a:cubicBezTo>
                  <a:cubicBezTo>
                    <a:pt x="6598" y="6153"/>
                    <a:pt x="6598" y="6153"/>
                    <a:pt x="6575" y="6176"/>
                  </a:cubicBezTo>
                  <a:cubicBezTo>
                    <a:pt x="6667" y="5674"/>
                    <a:pt x="6758" y="5194"/>
                    <a:pt x="6804" y="4692"/>
                  </a:cubicBezTo>
                  <a:cubicBezTo>
                    <a:pt x="6846" y="4352"/>
                    <a:pt x="6607" y="4179"/>
                    <a:pt x="6343" y="4179"/>
                  </a:cubicBezTo>
                  <a:cubicBezTo>
                    <a:pt x="6182" y="4179"/>
                    <a:pt x="6012" y="4243"/>
                    <a:pt x="5891" y="4373"/>
                  </a:cubicBezTo>
                  <a:cubicBezTo>
                    <a:pt x="5754" y="4532"/>
                    <a:pt x="5640" y="4669"/>
                    <a:pt x="5503" y="4829"/>
                  </a:cubicBezTo>
                  <a:cubicBezTo>
                    <a:pt x="5640" y="4395"/>
                    <a:pt x="5754" y="3962"/>
                    <a:pt x="5891" y="3528"/>
                  </a:cubicBezTo>
                  <a:cubicBezTo>
                    <a:pt x="5991" y="3211"/>
                    <a:pt x="5701" y="3004"/>
                    <a:pt x="5414" y="3004"/>
                  </a:cubicBezTo>
                  <a:cubicBezTo>
                    <a:pt x="5307" y="3004"/>
                    <a:pt x="5201" y="3033"/>
                    <a:pt x="5115" y="3094"/>
                  </a:cubicBezTo>
                  <a:cubicBezTo>
                    <a:pt x="5046" y="3140"/>
                    <a:pt x="4978" y="3208"/>
                    <a:pt x="4909" y="3254"/>
                  </a:cubicBezTo>
                  <a:cubicBezTo>
                    <a:pt x="4978" y="2866"/>
                    <a:pt x="5023" y="2455"/>
                    <a:pt x="5092" y="2067"/>
                  </a:cubicBezTo>
                  <a:cubicBezTo>
                    <a:pt x="5128" y="1780"/>
                    <a:pt x="4825" y="1620"/>
                    <a:pt x="4550" y="1620"/>
                  </a:cubicBezTo>
                  <a:cubicBezTo>
                    <a:pt x="4475" y="1620"/>
                    <a:pt x="4402" y="1632"/>
                    <a:pt x="4338" y="1656"/>
                  </a:cubicBezTo>
                  <a:cubicBezTo>
                    <a:pt x="4361" y="1474"/>
                    <a:pt x="4407" y="1268"/>
                    <a:pt x="4430" y="1086"/>
                  </a:cubicBezTo>
                  <a:cubicBezTo>
                    <a:pt x="4473" y="806"/>
                    <a:pt x="4170" y="627"/>
                    <a:pt x="3906" y="627"/>
                  </a:cubicBezTo>
                  <a:cubicBezTo>
                    <a:pt x="3890" y="627"/>
                    <a:pt x="3875" y="628"/>
                    <a:pt x="3859" y="629"/>
                  </a:cubicBezTo>
                  <a:cubicBezTo>
                    <a:pt x="3859" y="606"/>
                    <a:pt x="3836" y="561"/>
                    <a:pt x="3836" y="538"/>
                  </a:cubicBezTo>
                  <a:cubicBezTo>
                    <a:pt x="3803" y="294"/>
                    <a:pt x="3630" y="201"/>
                    <a:pt x="3435" y="201"/>
                  </a:cubicBezTo>
                  <a:cubicBezTo>
                    <a:pt x="3227" y="201"/>
                    <a:pt x="2995" y="306"/>
                    <a:pt x="2878" y="447"/>
                  </a:cubicBezTo>
                  <a:lnTo>
                    <a:pt x="2604" y="789"/>
                  </a:lnTo>
                  <a:cubicBezTo>
                    <a:pt x="2690" y="496"/>
                    <a:pt x="2399" y="320"/>
                    <a:pt x="2133" y="320"/>
                  </a:cubicBezTo>
                  <a:cubicBezTo>
                    <a:pt x="2047" y="320"/>
                    <a:pt x="1963" y="339"/>
                    <a:pt x="1896" y="378"/>
                  </a:cubicBezTo>
                  <a:cubicBezTo>
                    <a:pt x="1714" y="469"/>
                    <a:pt x="1554" y="584"/>
                    <a:pt x="1394" y="698"/>
                  </a:cubicBezTo>
                  <a:lnTo>
                    <a:pt x="1440" y="447"/>
                  </a:lnTo>
                  <a:cubicBezTo>
                    <a:pt x="1499" y="149"/>
                    <a:pt x="1243" y="1"/>
                    <a:pt x="967"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35"/>
            <p:cNvSpPr/>
            <p:nvPr/>
          </p:nvSpPr>
          <p:spPr>
            <a:xfrm>
              <a:off x="645175" y="3632150"/>
              <a:ext cx="394550" cy="462975"/>
            </a:xfrm>
            <a:custGeom>
              <a:avLst/>
              <a:gdLst/>
              <a:ahLst/>
              <a:cxnLst/>
              <a:rect l="l" t="t" r="r" b="b"/>
              <a:pathLst>
                <a:path w="15782" h="18519" extrusionOk="0">
                  <a:moveTo>
                    <a:pt x="7182" y="1688"/>
                  </a:moveTo>
                  <a:cubicBezTo>
                    <a:pt x="8027" y="5067"/>
                    <a:pt x="9214" y="8331"/>
                    <a:pt x="10720" y="11503"/>
                  </a:cubicBezTo>
                  <a:cubicBezTo>
                    <a:pt x="10775" y="11612"/>
                    <a:pt x="10914" y="11677"/>
                    <a:pt x="11038" y="11677"/>
                  </a:cubicBezTo>
                  <a:cubicBezTo>
                    <a:pt x="11071" y="11677"/>
                    <a:pt x="11103" y="11673"/>
                    <a:pt x="11131" y="11663"/>
                  </a:cubicBezTo>
                  <a:cubicBezTo>
                    <a:pt x="12409" y="11275"/>
                    <a:pt x="13665" y="10910"/>
                    <a:pt x="14920" y="10545"/>
                  </a:cubicBezTo>
                  <a:lnTo>
                    <a:pt x="14920" y="10545"/>
                  </a:lnTo>
                  <a:cubicBezTo>
                    <a:pt x="14578" y="12941"/>
                    <a:pt x="14098" y="15315"/>
                    <a:pt x="13459" y="17666"/>
                  </a:cubicBezTo>
                  <a:cubicBezTo>
                    <a:pt x="10789" y="16776"/>
                    <a:pt x="8118" y="15886"/>
                    <a:pt x="5425" y="14995"/>
                  </a:cubicBezTo>
                  <a:cubicBezTo>
                    <a:pt x="6475" y="14242"/>
                    <a:pt x="7525" y="13558"/>
                    <a:pt x="8620" y="12873"/>
                  </a:cubicBezTo>
                  <a:cubicBezTo>
                    <a:pt x="8780" y="12781"/>
                    <a:pt x="8712" y="12530"/>
                    <a:pt x="8552" y="12485"/>
                  </a:cubicBezTo>
                  <a:cubicBezTo>
                    <a:pt x="8529" y="12439"/>
                    <a:pt x="8529" y="12416"/>
                    <a:pt x="8506" y="12393"/>
                  </a:cubicBezTo>
                  <a:cubicBezTo>
                    <a:pt x="6132" y="9403"/>
                    <a:pt x="3759" y="6413"/>
                    <a:pt x="1385" y="3423"/>
                  </a:cubicBezTo>
                  <a:lnTo>
                    <a:pt x="1385" y="3423"/>
                  </a:lnTo>
                  <a:cubicBezTo>
                    <a:pt x="2092" y="3492"/>
                    <a:pt x="2800" y="3583"/>
                    <a:pt x="3508" y="3651"/>
                  </a:cubicBezTo>
                  <a:cubicBezTo>
                    <a:pt x="3950" y="3702"/>
                    <a:pt x="4721" y="3931"/>
                    <a:pt x="5321" y="3931"/>
                  </a:cubicBezTo>
                  <a:cubicBezTo>
                    <a:pt x="5527" y="3931"/>
                    <a:pt x="5713" y="3904"/>
                    <a:pt x="5859" y="3834"/>
                  </a:cubicBezTo>
                  <a:cubicBezTo>
                    <a:pt x="6498" y="3537"/>
                    <a:pt x="6886" y="2556"/>
                    <a:pt x="7182" y="1688"/>
                  </a:cubicBezTo>
                  <a:close/>
                  <a:moveTo>
                    <a:pt x="7247" y="0"/>
                  </a:moveTo>
                  <a:cubicBezTo>
                    <a:pt x="7113" y="0"/>
                    <a:pt x="6983" y="59"/>
                    <a:pt x="6931" y="182"/>
                  </a:cubicBezTo>
                  <a:cubicBezTo>
                    <a:pt x="6703" y="730"/>
                    <a:pt x="6475" y="1278"/>
                    <a:pt x="6224" y="1825"/>
                  </a:cubicBezTo>
                  <a:cubicBezTo>
                    <a:pt x="5829" y="2767"/>
                    <a:pt x="5772" y="3036"/>
                    <a:pt x="4718" y="3036"/>
                  </a:cubicBezTo>
                  <a:cubicBezTo>
                    <a:pt x="4674" y="3036"/>
                    <a:pt x="4628" y="3036"/>
                    <a:pt x="4580" y="3035"/>
                  </a:cubicBezTo>
                  <a:cubicBezTo>
                    <a:pt x="3279" y="3012"/>
                    <a:pt x="1910" y="2738"/>
                    <a:pt x="632" y="2579"/>
                  </a:cubicBezTo>
                  <a:cubicBezTo>
                    <a:pt x="621" y="2578"/>
                    <a:pt x="611" y="2577"/>
                    <a:pt x="601" y="2577"/>
                  </a:cubicBezTo>
                  <a:cubicBezTo>
                    <a:pt x="312" y="2577"/>
                    <a:pt x="0" y="2885"/>
                    <a:pt x="221" y="3149"/>
                  </a:cubicBezTo>
                  <a:cubicBezTo>
                    <a:pt x="2754" y="6345"/>
                    <a:pt x="5311" y="9563"/>
                    <a:pt x="7844" y="12759"/>
                  </a:cubicBezTo>
                  <a:cubicBezTo>
                    <a:pt x="6635" y="13329"/>
                    <a:pt x="5516" y="14014"/>
                    <a:pt x="4443" y="14813"/>
                  </a:cubicBezTo>
                  <a:cubicBezTo>
                    <a:pt x="4169" y="15018"/>
                    <a:pt x="4238" y="15384"/>
                    <a:pt x="4558" y="15475"/>
                  </a:cubicBezTo>
                  <a:cubicBezTo>
                    <a:pt x="7570" y="16502"/>
                    <a:pt x="10606" y="17483"/>
                    <a:pt x="13642" y="18511"/>
                  </a:cubicBezTo>
                  <a:cubicBezTo>
                    <a:pt x="13666" y="18516"/>
                    <a:pt x="13690" y="18518"/>
                    <a:pt x="13714" y="18518"/>
                  </a:cubicBezTo>
                  <a:cubicBezTo>
                    <a:pt x="13893" y="18518"/>
                    <a:pt x="14058" y="18375"/>
                    <a:pt x="14098" y="18214"/>
                  </a:cubicBezTo>
                  <a:cubicBezTo>
                    <a:pt x="14829" y="15543"/>
                    <a:pt x="15377" y="12850"/>
                    <a:pt x="15742" y="10111"/>
                  </a:cubicBezTo>
                  <a:cubicBezTo>
                    <a:pt x="15781" y="9874"/>
                    <a:pt x="15616" y="9636"/>
                    <a:pt x="15392" y="9636"/>
                  </a:cubicBezTo>
                  <a:cubicBezTo>
                    <a:pt x="15358" y="9636"/>
                    <a:pt x="15322" y="9642"/>
                    <a:pt x="15285" y="9654"/>
                  </a:cubicBezTo>
                  <a:cubicBezTo>
                    <a:pt x="14258" y="9951"/>
                    <a:pt x="13071" y="10522"/>
                    <a:pt x="12021" y="10613"/>
                  </a:cubicBezTo>
                  <a:cubicBezTo>
                    <a:pt x="11854" y="10728"/>
                    <a:pt x="11701" y="10786"/>
                    <a:pt x="11558" y="10786"/>
                  </a:cubicBezTo>
                  <a:cubicBezTo>
                    <a:pt x="11389" y="10786"/>
                    <a:pt x="11234" y="10705"/>
                    <a:pt x="11086" y="10545"/>
                  </a:cubicBezTo>
                  <a:cubicBezTo>
                    <a:pt x="10926" y="10202"/>
                    <a:pt x="10766" y="9860"/>
                    <a:pt x="10629" y="9517"/>
                  </a:cubicBezTo>
                  <a:cubicBezTo>
                    <a:pt x="10332" y="8878"/>
                    <a:pt x="10058" y="8216"/>
                    <a:pt x="9807" y="7554"/>
                  </a:cubicBezTo>
                  <a:cubicBezTo>
                    <a:pt x="8894" y="5181"/>
                    <a:pt x="8164" y="2738"/>
                    <a:pt x="7616" y="250"/>
                  </a:cubicBezTo>
                  <a:cubicBezTo>
                    <a:pt x="7578" y="87"/>
                    <a:pt x="7410" y="0"/>
                    <a:pt x="72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3" name="Google Shape;1063;p35"/>
          <p:cNvGrpSpPr/>
          <p:nvPr/>
        </p:nvGrpSpPr>
        <p:grpSpPr>
          <a:xfrm rot="1017362" flipH="1">
            <a:off x="7815488" y="3132554"/>
            <a:ext cx="771546" cy="905351"/>
            <a:chOff x="645175" y="3632150"/>
            <a:chExt cx="394550" cy="462975"/>
          </a:xfrm>
        </p:grpSpPr>
        <p:sp>
          <p:nvSpPr>
            <p:cNvPr id="1064" name="Google Shape;1064;p35"/>
            <p:cNvSpPr/>
            <p:nvPr/>
          </p:nvSpPr>
          <p:spPr>
            <a:xfrm>
              <a:off x="699725" y="3704850"/>
              <a:ext cx="320175" cy="366225"/>
            </a:xfrm>
            <a:custGeom>
              <a:avLst/>
              <a:gdLst/>
              <a:ahLst/>
              <a:cxnLst/>
              <a:rect l="l" t="t" r="r" b="b"/>
              <a:pathLst>
                <a:path w="12807" h="14649" extrusionOk="0">
                  <a:moveTo>
                    <a:pt x="967" y="1"/>
                  </a:moveTo>
                  <a:cubicBezTo>
                    <a:pt x="714" y="1"/>
                    <a:pt x="444" y="127"/>
                    <a:pt x="390" y="378"/>
                  </a:cubicBezTo>
                  <a:cubicBezTo>
                    <a:pt x="276" y="926"/>
                    <a:pt x="161" y="1451"/>
                    <a:pt x="70" y="1999"/>
                  </a:cubicBezTo>
                  <a:cubicBezTo>
                    <a:pt x="1" y="2332"/>
                    <a:pt x="253" y="2497"/>
                    <a:pt x="523" y="2497"/>
                  </a:cubicBezTo>
                  <a:cubicBezTo>
                    <a:pt x="696" y="2497"/>
                    <a:pt x="876" y="2429"/>
                    <a:pt x="983" y="2295"/>
                  </a:cubicBezTo>
                  <a:cubicBezTo>
                    <a:pt x="1052" y="2204"/>
                    <a:pt x="1143" y="2113"/>
                    <a:pt x="1211" y="2044"/>
                  </a:cubicBezTo>
                  <a:lnTo>
                    <a:pt x="1211" y="2044"/>
                  </a:lnTo>
                  <a:lnTo>
                    <a:pt x="960" y="2957"/>
                  </a:lnTo>
                  <a:cubicBezTo>
                    <a:pt x="884" y="3273"/>
                    <a:pt x="1117" y="3400"/>
                    <a:pt x="1378" y="3400"/>
                  </a:cubicBezTo>
                  <a:cubicBezTo>
                    <a:pt x="1588" y="3400"/>
                    <a:pt x="1817" y="3318"/>
                    <a:pt x="1919" y="3186"/>
                  </a:cubicBezTo>
                  <a:lnTo>
                    <a:pt x="2832" y="2044"/>
                  </a:lnTo>
                  <a:lnTo>
                    <a:pt x="2832" y="2044"/>
                  </a:lnTo>
                  <a:cubicBezTo>
                    <a:pt x="2832" y="2090"/>
                    <a:pt x="2809" y="2159"/>
                    <a:pt x="2809" y="2227"/>
                  </a:cubicBezTo>
                  <a:cubicBezTo>
                    <a:pt x="2604" y="2775"/>
                    <a:pt x="2444" y="3345"/>
                    <a:pt x="2353" y="3962"/>
                  </a:cubicBezTo>
                  <a:cubicBezTo>
                    <a:pt x="2330" y="4236"/>
                    <a:pt x="2490" y="4373"/>
                    <a:pt x="2695" y="4395"/>
                  </a:cubicBezTo>
                  <a:cubicBezTo>
                    <a:pt x="2581" y="4829"/>
                    <a:pt x="2444" y="5286"/>
                    <a:pt x="2307" y="5719"/>
                  </a:cubicBezTo>
                  <a:cubicBezTo>
                    <a:pt x="2200" y="6051"/>
                    <a:pt x="2438" y="6211"/>
                    <a:pt x="2714" y="6211"/>
                  </a:cubicBezTo>
                  <a:cubicBezTo>
                    <a:pt x="2970" y="6211"/>
                    <a:pt x="3257" y="6074"/>
                    <a:pt x="3334" y="5811"/>
                  </a:cubicBezTo>
                  <a:cubicBezTo>
                    <a:pt x="3425" y="5605"/>
                    <a:pt x="3494" y="5377"/>
                    <a:pt x="3585" y="5171"/>
                  </a:cubicBezTo>
                  <a:lnTo>
                    <a:pt x="3585" y="5171"/>
                  </a:lnTo>
                  <a:cubicBezTo>
                    <a:pt x="3562" y="5263"/>
                    <a:pt x="3540" y="5331"/>
                    <a:pt x="3540" y="5423"/>
                  </a:cubicBezTo>
                  <a:cubicBezTo>
                    <a:pt x="3494" y="5582"/>
                    <a:pt x="3471" y="5719"/>
                    <a:pt x="3471" y="5879"/>
                  </a:cubicBezTo>
                  <a:cubicBezTo>
                    <a:pt x="3429" y="6219"/>
                    <a:pt x="3662" y="6361"/>
                    <a:pt x="3916" y="6361"/>
                  </a:cubicBezTo>
                  <a:cubicBezTo>
                    <a:pt x="3935" y="6361"/>
                    <a:pt x="3954" y="6360"/>
                    <a:pt x="3973" y="6358"/>
                  </a:cubicBezTo>
                  <a:lnTo>
                    <a:pt x="3973" y="6358"/>
                  </a:lnTo>
                  <a:cubicBezTo>
                    <a:pt x="3836" y="6838"/>
                    <a:pt x="3677" y="7340"/>
                    <a:pt x="3540" y="7819"/>
                  </a:cubicBezTo>
                  <a:cubicBezTo>
                    <a:pt x="3433" y="8178"/>
                    <a:pt x="3699" y="8367"/>
                    <a:pt x="3984" y="8367"/>
                  </a:cubicBezTo>
                  <a:cubicBezTo>
                    <a:pt x="4189" y="8367"/>
                    <a:pt x="4403" y="8270"/>
                    <a:pt x="4498" y="8070"/>
                  </a:cubicBezTo>
                  <a:cubicBezTo>
                    <a:pt x="4795" y="7477"/>
                    <a:pt x="5115" y="6929"/>
                    <a:pt x="5480" y="6404"/>
                  </a:cubicBezTo>
                  <a:lnTo>
                    <a:pt x="5480" y="6404"/>
                  </a:lnTo>
                  <a:cubicBezTo>
                    <a:pt x="5343" y="6975"/>
                    <a:pt x="5183" y="7545"/>
                    <a:pt x="4978" y="8116"/>
                  </a:cubicBezTo>
                  <a:cubicBezTo>
                    <a:pt x="4772" y="8527"/>
                    <a:pt x="4590" y="8960"/>
                    <a:pt x="4475" y="9417"/>
                  </a:cubicBezTo>
                  <a:cubicBezTo>
                    <a:pt x="4383" y="9772"/>
                    <a:pt x="4647" y="9960"/>
                    <a:pt x="4931" y="9960"/>
                  </a:cubicBezTo>
                  <a:cubicBezTo>
                    <a:pt x="5140" y="9960"/>
                    <a:pt x="5360" y="9858"/>
                    <a:pt x="5457" y="9645"/>
                  </a:cubicBezTo>
                  <a:cubicBezTo>
                    <a:pt x="5457" y="9600"/>
                    <a:pt x="5480" y="9577"/>
                    <a:pt x="5503" y="9531"/>
                  </a:cubicBezTo>
                  <a:cubicBezTo>
                    <a:pt x="5503" y="9531"/>
                    <a:pt x="5503" y="9531"/>
                    <a:pt x="5503" y="9508"/>
                  </a:cubicBezTo>
                  <a:cubicBezTo>
                    <a:pt x="5548" y="9440"/>
                    <a:pt x="5571" y="9348"/>
                    <a:pt x="5617" y="9257"/>
                  </a:cubicBezTo>
                  <a:lnTo>
                    <a:pt x="5617" y="9257"/>
                  </a:lnTo>
                  <a:cubicBezTo>
                    <a:pt x="5571" y="9554"/>
                    <a:pt x="5503" y="9851"/>
                    <a:pt x="5480" y="10170"/>
                  </a:cubicBezTo>
                  <a:cubicBezTo>
                    <a:pt x="5457" y="10307"/>
                    <a:pt x="5503" y="10398"/>
                    <a:pt x="5548" y="10467"/>
                  </a:cubicBezTo>
                  <a:cubicBezTo>
                    <a:pt x="5160" y="10923"/>
                    <a:pt x="4795" y="11380"/>
                    <a:pt x="4407" y="11836"/>
                  </a:cubicBezTo>
                  <a:cubicBezTo>
                    <a:pt x="4079" y="12243"/>
                    <a:pt x="4382" y="12574"/>
                    <a:pt x="4745" y="12574"/>
                  </a:cubicBezTo>
                  <a:cubicBezTo>
                    <a:pt x="4912" y="12574"/>
                    <a:pt x="5092" y="12504"/>
                    <a:pt x="5229" y="12339"/>
                  </a:cubicBezTo>
                  <a:cubicBezTo>
                    <a:pt x="5457" y="12087"/>
                    <a:pt x="5685" y="11814"/>
                    <a:pt x="5913" y="11563"/>
                  </a:cubicBezTo>
                  <a:cubicBezTo>
                    <a:pt x="5959" y="11608"/>
                    <a:pt x="6028" y="11631"/>
                    <a:pt x="6096" y="11654"/>
                  </a:cubicBezTo>
                  <a:cubicBezTo>
                    <a:pt x="5868" y="11973"/>
                    <a:pt x="5662" y="12316"/>
                    <a:pt x="5480" y="12658"/>
                  </a:cubicBezTo>
                  <a:cubicBezTo>
                    <a:pt x="5366" y="12886"/>
                    <a:pt x="5457" y="13183"/>
                    <a:pt x="5708" y="13274"/>
                  </a:cubicBezTo>
                  <a:cubicBezTo>
                    <a:pt x="5766" y="13297"/>
                    <a:pt x="5824" y="13307"/>
                    <a:pt x="5880" y="13307"/>
                  </a:cubicBezTo>
                  <a:cubicBezTo>
                    <a:pt x="6108" y="13307"/>
                    <a:pt x="6310" y="13138"/>
                    <a:pt x="6438" y="12955"/>
                  </a:cubicBezTo>
                  <a:cubicBezTo>
                    <a:pt x="6507" y="12841"/>
                    <a:pt x="6575" y="12727"/>
                    <a:pt x="6644" y="12612"/>
                  </a:cubicBezTo>
                  <a:lnTo>
                    <a:pt x="6644" y="12612"/>
                  </a:lnTo>
                  <a:cubicBezTo>
                    <a:pt x="6528" y="12976"/>
                    <a:pt x="6781" y="13228"/>
                    <a:pt x="7075" y="13228"/>
                  </a:cubicBezTo>
                  <a:cubicBezTo>
                    <a:pt x="7243" y="13228"/>
                    <a:pt x="7424" y="13146"/>
                    <a:pt x="7557" y="12955"/>
                  </a:cubicBezTo>
                  <a:cubicBezTo>
                    <a:pt x="7876" y="12476"/>
                    <a:pt x="8196" y="11973"/>
                    <a:pt x="8493" y="11448"/>
                  </a:cubicBezTo>
                  <a:cubicBezTo>
                    <a:pt x="8789" y="11015"/>
                    <a:pt x="9132" y="10581"/>
                    <a:pt x="9474" y="10147"/>
                  </a:cubicBezTo>
                  <a:lnTo>
                    <a:pt x="9474" y="10147"/>
                  </a:lnTo>
                  <a:cubicBezTo>
                    <a:pt x="8607" y="11334"/>
                    <a:pt x="7854" y="12590"/>
                    <a:pt x="7237" y="13936"/>
                  </a:cubicBezTo>
                  <a:cubicBezTo>
                    <a:pt x="7057" y="14341"/>
                    <a:pt x="7330" y="14608"/>
                    <a:pt x="7642" y="14608"/>
                  </a:cubicBezTo>
                  <a:cubicBezTo>
                    <a:pt x="7805" y="14608"/>
                    <a:pt x="7979" y="14535"/>
                    <a:pt x="8105" y="14370"/>
                  </a:cubicBezTo>
                  <a:cubicBezTo>
                    <a:pt x="8264" y="14187"/>
                    <a:pt x="8379" y="14005"/>
                    <a:pt x="8516" y="13822"/>
                  </a:cubicBezTo>
                  <a:lnTo>
                    <a:pt x="8516" y="13822"/>
                  </a:lnTo>
                  <a:cubicBezTo>
                    <a:pt x="8516" y="13868"/>
                    <a:pt x="8493" y="13891"/>
                    <a:pt x="8470" y="13936"/>
                  </a:cubicBezTo>
                  <a:cubicBezTo>
                    <a:pt x="8322" y="14364"/>
                    <a:pt x="8604" y="14649"/>
                    <a:pt x="8920" y="14649"/>
                  </a:cubicBezTo>
                  <a:cubicBezTo>
                    <a:pt x="9093" y="14649"/>
                    <a:pt x="9277" y="14564"/>
                    <a:pt x="9406" y="14370"/>
                  </a:cubicBezTo>
                  <a:cubicBezTo>
                    <a:pt x="9657" y="14005"/>
                    <a:pt x="9908" y="13617"/>
                    <a:pt x="10136" y="13252"/>
                  </a:cubicBezTo>
                  <a:lnTo>
                    <a:pt x="10136" y="13252"/>
                  </a:lnTo>
                  <a:cubicBezTo>
                    <a:pt x="10113" y="13503"/>
                    <a:pt x="10113" y="13731"/>
                    <a:pt x="10113" y="13982"/>
                  </a:cubicBezTo>
                  <a:cubicBezTo>
                    <a:pt x="10142" y="14295"/>
                    <a:pt x="10400" y="14492"/>
                    <a:pt x="10657" y="14492"/>
                  </a:cubicBezTo>
                  <a:cubicBezTo>
                    <a:pt x="10813" y="14492"/>
                    <a:pt x="10969" y="14420"/>
                    <a:pt x="11072" y="14256"/>
                  </a:cubicBezTo>
                  <a:cubicBezTo>
                    <a:pt x="11072" y="14233"/>
                    <a:pt x="11072" y="14233"/>
                    <a:pt x="11072" y="14233"/>
                  </a:cubicBezTo>
                  <a:cubicBezTo>
                    <a:pt x="11118" y="14324"/>
                    <a:pt x="11186" y="14416"/>
                    <a:pt x="11277" y="14461"/>
                  </a:cubicBezTo>
                  <a:cubicBezTo>
                    <a:pt x="11355" y="14518"/>
                    <a:pt x="11446" y="14544"/>
                    <a:pt x="11537" y="14544"/>
                  </a:cubicBezTo>
                  <a:cubicBezTo>
                    <a:pt x="11740" y="14544"/>
                    <a:pt x="11945" y="14415"/>
                    <a:pt x="12008" y="14210"/>
                  </a:cubicBezTo>
                  <a:cubicBezTo>
                    <a:pt x="12396" y="12978"/>
                    <a:pt x="12647" y="11745"/>
                    <a:pt x="12761" y="10467"/>
                  </a:cubicBezTo>
                  <a:cubicBezTo>
                    <a:pt x="12761" y="10284"/>
                    <a:pt x="12693" y="10147"/>
                    <a:pt x="12601" y="10056"/>
                  </a:cubicBezTo>
                  <a:cubicBezTo>
                    <a:pt x="12715" y="9440"/>
                    <a:pt x="12784" y="8778"/>
                    <a:pt x="12807" y="8116"/>
                  </a:cubicBezTo>
                  <a:cubicBezTo>
                    <a:pt x="12807" y="7979"/>
                    <a:pt x="12761" y="7865"/>
                    <a:pt x="12693" y="7796"/>
                  </a:cubicBezTo>
                  <a:cubicBezTo>
                    <a:pt x="12739" y="7487"/>
                    <a:pt x="12513" y="7262"/>
                    <a:pt x="12249" y="7262"/>
                  </a:cubicBezTo>
                  <a:cubicBezTo>
                    <a:pt x="12123" y="7262"/>
                    <a:pt x="11989" y="7313"/>
                    <a:pt x="11871" y="7431"/>
                  </a:cubicBezTo>
                  <a:cubicBezTo>
                    <a:pt x="11734" y="7568"/>
                    <a:pt x="11597" y="7705"/>
                    <a:pt x="11460" y="7819"/>
                  </a:cubicBezTo>
                  <a:cubicBezTo>
                    <a:pt x="11476" y="7566"/>
                    <a:pt x="11239" y="7379"/>
                    <a:pt x="10994" y="7379"/>
                  </a:cubicBezTo>
                  <a:cubicBezTo>
                    <a:pt x="10885" y="7379"/>
                    <a:pt x="10775" y="7416"/>
                    <a:pt x="10684" y="7500"/>
                  </a:cubicBezTo>
                  <a:cubicBezTo>
                    <a:pt x="10296" y="7842"/>
                    <a:pt x="9931" y="8207"/>
                    <a:pt x="9588" y="8572"/>
                  </a:cubicBezTo>
                  <a:cubicBezTo>
                    <a:pt x="9506" y="8490"/>
                    <a:pt x="9399" y="8444"/>
                    <a:pt x="9283" y="8444"/>
                  </a:cubicBezTo>
                  <a:cubicBezTo>
                    <a:pt x="9175" y="8444"/>
                    <a:pt x="9060" y="8484"/>
                    <a:pt x="8949" y="8572"/>
                  </a:cubicBezTo>
                  <a:cubicBezTo>
                    <a:pt x="8858" y="8641"/>
                    <a:pt x="8767" y="8709"/>
                    <a:pt x="8675" y="8778"/>
                  </a:cubicBezTo>
                  <a:cubicBezTo>
                    <a:pt x="8652" y="8687"/>
                    <a:pt x="8607" y="8595"/>
                    <a:pt x="8516" y="8527"/>
                  </a:cubicBezTo>
                  <a:cubicBezTo>
                    <a:pt x="8516" y="8504"/>
                    <a:pt x="8516" y="8504"/>
                    <a:pt x="8493" y="8504"/>
                  </a:cubicBezTo>
                  <a:cubicBezTo>
                    <a:pt x="8584" y="8344"/>
                    <a:pt x="8675" y="8184"/>
                    <a:pt x="8767" y="8025"/>
                  </a:cubicBezTo>
                  <a:cubicBezTo>
                    <a:pt x="8926" y="7751"/>
                    <a:pt x="8789" y="7545"/>
                    <a:pt x="8561" y="7454"/>
                  </a:cubicBezTo>
                  <a:cubicBezTo>
                    <a:pt x="8652" y="7271"/>
                    <a:pt x="8744" y="7066"/>
                    <a:pt x="8858" y="6883"/>
                  </a:cubicBezTo>
                  <a:cubicBezTo>
                    <a:pt x="9024" y="6535"/>
                    <a:pt x="8709" y="6388"/>
                    <a:pt x="8398" y="6388"/>
                  </a:cubicBezTo>
                  <a:cubicBezTo>
                    <a:pt x="8240" y="6388"/>
                    <a:pt x="8083" y="6426"/>
                    <a:pt x="7991" y="6495"/>
                  </a:cubicBezTo>
                  <a:cubicBezTo>
                    <a:pt x="7717" y="6701"/>
                    <a:pt x="7466" y="6929"/>
                    <a:pt x="7237" y="7157"/>
                  </a:cubicBezTo>
                  <a:cubicBezTo>
                    <a:pt x="7306" y="6952"/>
                    <a:pt x="7397" y="6746"/>
                    <a:pt x="7488" y="6518"/>
                  </a:cubicBezTo>
                  <a:cubicBezTo>
                    <a:pt x="7640" y="6170"/>
                    <a:pt x="7339" y="6013"/>
                    <a:pt x="7033" y="6013"/>
                  </a:cubicBezTo>
                  <a:cubicBezTo>
                    <a:pt x="6878" y="6013"/>
                    <a:pt x="6721" y="6053"/>
                    <a:pt x="6621" y="6130"/>
                  </a:cubicBezTo>
                  <a:cubicBezTo>
                    <a:pt x="6598" y="6153"/>
                    <a:pt x="6598" y="6153"/>
                    <a:pt x="6575" y="6176"/>
                  </a:cubicBezTo>
                  <a:cubicBezTo>
                    <a:pt x="6667" y="5674"/>
                    <a:pt x="6758" y="5194"/>
                    <a:pt x="6804" y="4692"/>
                  </a:cubicBezTo>
                  <a:cubicBezTo>
                    <a:pt x="6846" y="4352"/>
                    <a:pt x="6607" y="4179"/>
                    <a:pt x="6343" y="4179"/>
                  </a:cubicBezTo>
                  <a:cubicBezTo>
                    <a:pt x="6182" y="4179"/>
                    <a:pt x="6012" y="4243"/>
                    <a:pt x="5891" y="4373"/>
                  </a:cubicBezTo>
                  <a:cubicBezTo>
                    <a:pt x="5754" y="4532"/>
                    <a:pt x="5640" y="4669"/>
                    <a:pt x="5503" y="4829"/>
                  </a:cubicBezTo>
                  <a:cubicBezTo>
                    <a:pt x="5640" y="4395"/>
                    <a:pt x="5754" y="3962"/>
                    <a:pt x="5891" y="3528"/>
                  </a:cubicBezTo>
                  <a:cubicBezTo>
                    <a:pt x="5991" y="3211"/>
                    <a:pt x="5701" y="3004"/>
                    <a:pt x="5414" y="3004"/>
                  </a:cubicBezTo>
                  <a:cubicBezTo>
                    <a:pt x="5307" y="3004"/>
                    <a:pt x="5201" y="3033"/>
                    <a:pt x="5115" y="3094"/>
                  </a:cubicBezTo>
                  <a:cubicBezTo>
                    <a:pt x="5046" y="3140"/>
                    <a:pt x="4978" y="3208"/>
                    <a:pt x="4909" y="3254"/>
                  </a:cubicBezTo>
                  <a:cubicBezTo>
                    <a:pt x="4978" y="2866"/>
                    <a:pt x="5023" y="2455"/>
                    <a:pt x="5092" y="2067"/>
                  </a:cubicBezTo>
                  <a:cubicBezTo>
                    <a:pt x="5128" y="1780"/>
                    <a:pt x="4825" y="1620"/>
                    <a:pt x="4550" y="1620"/>
                  </a:cubicBezTo>
                  <a:cubicBezTo>
                    <a:pt x="4475" y="1620"/>
                    <a:pt x="4402" y="1632"/>
                    <a:pt x="4338" y="1656"/>
                  </a:cubicBezTo>
                  <a:cubicBezTo>
                    <a:pt x="4361" y="1474"/>
                    <a:pt x="4407" y="1268"/>
                    <a:pt x="4430" y="1086"/>
                  </a:cubicBezTo>
                  <a:cubicBezTo>
                    <a:pt x="4473" y="806"/>
                    <a:pt x="4170" y="627"/>
                    <a:pt x="3906" y="627"/>
                  </a:cubicBezTo>
                  <a:cubicBezTo>
                    <a:pt x="3890" y="627"/>
                    <a:pt x="3875" y="628"/>
                    <a:pt x="3859" y="629"/>
                  </a:cubicBezTo>
                  <a:cubicBezTo>
                    <a:pt x="3859" y="606"/>
                    <a:pt x="3836" y="561"/>
                    <a:pt x="3836" y="538"/>
                  </a:cubicBezTo>
                  <a:cubicBezTo>
                    <a:pt x="3803" y="294"/>
                    <a:pt x="3630" y="201"/>
                    <a:pt x="3435" y="201"/>
                  </a:cubicBezTo>
                  <a:cubicBezTo>
                    <a:pt x="3227" y="201"/>
                    <a:pt x="2995" y="306"/>
                    <a:pt x="2878" y="447"/>
                  </a:cubicBezTo>
                  <a:lnTo>
                    <a:pt x="2604" y="789"/>
                  </a:lnTo>
                  <a:cubicBezTo>
                    <a:pt x="2690" y="496"/>
                    <a:pt x="2399" y="320"/>
                    <a:pt x="2133" y="320"/>
                  </a:cubicBezTo>
                  <a:cubicBezTo>
                    <a:pt x="2047" y="320"/>
                    <a:pt x="1963" y="339"/>
                    <a:pt x="1896" y="378"/>
                  </a:cubicBezTo>
                  <a:cubicBezTo>
                    <a:pt x="1714" y="469"/>
                    <a:pt x="1554" y="584"/>
                    <a:pt x="1394" y="698"/>
                  </a:cubicBezTo>
                  <a:lnTo>
                    <a:pt x="1440" y="447"/>
                  </a:lnTo>
                  <a:cubicBezTo>
                    <a:pt x="1499" y="149"/>
                    <a:pt x="1243" y="1"/>
                    <a:pt x="967"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5"/>
            <p:cNvSpPr/>
            <p:nvPr/>
          </p:nvSpPr>
          <p:spPr>
            <a:xfrm>
              <a:off x="645175" y="3632150"/>
              <a:ext cx="394550" cy="462975"/>
            </a:xfrm>
            <a:custGeom>
              <a:avLst/>
              <a:gdLst/>
              <a:ahLst/>
              <a:cxnLst/>
              <a:rect l="l" t="t" r="r" b="b"/>
              <a:pathLst>
                <a:path w="15782" h="18519" extrusionOk="0">
                  <a:moveTo>
                    <a:pt x="7182" y="1688"/>
                  </a:moveTo>
                  <a:cubicBezTo>
                    <a:pt x="8027" y="5067"/>
                    <a:pt x="9214" y="8331"/>
                    <a:pt x="10720" y="11503"/>
                  </a:cubicBezTo>
                  <a:cubicBezTo>
                    <a:pt x="10775" y="11612"/>
                    <a:pt x="10914" y="11677"/>
                    <a:pt x="11038" y="11677"/>
                  </a:cubicBezTo>
                  <a:cubicBezTo>
                    <a:pt x="11071" y="11677"/>
                    <a:pt x="11103" y="11673"/>
                    <a:pt x="11131" y="11663"/>
                  </a:cubicBezTo>
                  <a:cubicBezTo>
                    <a:pt x="12409" y="11275"/>
                    <a:pt x="13665" y="10910"/>
                    <a:pt x="14920" y="10545"/>
                  </a:cubicBezTo>
                  <a:lnTo>
                    <a:pt x="14920" y="10545"/>
                  </a:lnTo>
                  <a:cubicBezTo>
                    <a:pt x="14578" y="12941"/>
                    <a:pt x="14098" y="15315"/>
                    <a:pt x="13459" y="17666"/>
                  </a:cubicBezTo>
                  <a:cubicBezTo>
                    <a:pt x="10789" y="16776"/>
                    <a:pt x="8118" y="15886"/>
                    <a:pt x="5425" y="14995"/>
                  </a:cubicBezTo>
                  <a:cubicBezTo>
                    <a:pt x="6475" y="14242"/>
                    <a:pt x="7525" y="13558"/>
                    <a:pt x="8620" y="12873"/>
                  </a:cubicBezTo>
                  <a:cubicBezTo>
                    <a:pt x="8780" y="12781"/>
                    <a:pt x="8712" y="12530"/>
                    <a:pt x="8552" y="12485"/>
                  </a:cubicBezTo>
                  <a:cubicBezTo>
                    <a:pt x="8529" y="12439"/>
                    <a:pt x="8529" y="12416"/>
                    <a:pt x="8506" y="12393"/>
                  </a:cubicBezTo>
                  <a:cubicBezTo>
                    <a:pt x="6132" y="9403"/>
                    <a:pt x="3759" y="6413"/>
                    <a:pt x="1385" y="3423"/>
                  </a:cubicBezTo>
                  <a:lnTo>
                    <a:pt x="1385" y="3423"/>
                  </a:lnTo>
                  <a:cubicBezTo>
                    <a:pt x="2092" y="3492"/>
                    <a:pt x="2800" y="3583"/>
                    <a:pt x="3508" y="3651"/>
                  </a:cubicBezTo>
                  <a:cubicBezTo>
                    <a:pt x="3950" y="3702"/>
                    <a:pt x="4721" y="3931"/>
                    <a:pt x="5321" y="3931"/>
                  </a:cubicBezTo>
                  <a:cubicBezTo>
                    <a:pt x="5527" y="3931"/>
                    <a:pt x="5713" y="3904"/>
                    <a:pt x="5859" y="3834"/>
                  </a:cubicBezTo>
                  <a:cubicBezTo>
                    <a:pt x="6498" y="3537"/>
                    <a:pt x="6886" y="2556"/>
                    <a:pt x="7182" y="1688"/>
                  </a:cubicBezTo>
                  <a:close/>
                  <a:moveTo>
                    <a:pt x="7247" y="0"/>
                  </a:moveTo>
                  <a:cubicBezTo>
                    <a:pt x="7113" y="0"/>
                    <a:pt x="6983" y="59"/>
                    <a:pt x="6931" y="182"/>
                  </a:cubicBezTo>
                  <a:cubicBezTo>
                    <a:pt x="6703" y="730"/>
                    <a:pt x="6475" y="1278"/>
                    <a:pt x="6224" y="1825"/>
                  </a:cubicBezTo>
                  <a:cubicBezTo>
                    <a:pt x="5829" y="2767"/>
                    <a:pt x="5772" y="3036"/>
                    <a:pt x="4718" y="3036"/>
                  </a:cubicBezTo>
                  <a:cubicBezTo>
                    <a:pt x="4674" y="3036"/>
                    <a:pt x="4628" y="3036"/>
                    <a:pt x="4580" y="3035"/>
                  </a:cubicBezTo>
                  <a:cubicBezTo>
                    <a:pt x="3279" y="3012"/>
                    <a:pt x="1910" y="2738"/>
                    <a:pt x="632" y="2579"/>
                  </a:cubicBezTo>
                  <a:cubicBezTo>
                    <a:pt x="621" y="2578"/>
                    <a:pt x="611" y="2577"/>
                    <a:pt x="601" y="2577"/>
                  </a:cubicBezTo>
                  <a:cubicBezTo>
                    <a:pt x="312" y="2577"/>
                    <a:pt x="0" y="2885"/>
                    <a:pt x="221" y="3149"/>
                  </a:cubicBezTo>
                  <a:cubicBezTo>
                    <a:pt x="2754" y="6345"/>
                    <a:pt x="5311" y="9563"/>
                    <a:pt x="7844" y="12759"/>
                  </a:cubicBezTo>
                  <a:cubicBezTo>
                    <a:pt x="6635" y="13329"/>
                    <a:pt x="5516" y="14014"/>
                    <a:pt x="4443" y="14813"/>
                  </a:cubicBezTo>
                  <a:cubicBezTo>
                    <a:pt x="4169" y="15018"/>
                    <a:pt x="4238" y="15384"/>
                    <a:pt x="4558" y="15475"/>
                  </a:cubicBezTo>
                  <a:cubicBezTo>
                    <a:pt x="7570" y="16502"/>
                    <a:pt x="10606" y="17483"/>
                    <a:pt x="13642" y="18511"/>
                  </a:cubicBezTo>
                  <a:cubicBezTo>
                    <a:pt x="13666" y="18516"/>
                    <a:pt x="13690" y="18518"/>
                    <a:pt x="13714" y="18518"/>
                  </a:cubicBezTo>
                  <a:cubicBezTo>
                    <a:pt x="13893" y="18518"/>
                    <a:pt x="14058" y="18375"/>
                    <a:pt x="14098" y="18214"/>
                  </a:cubicBezTo>
                  <a:cubicBezTo>
                    <a:pt x="14829" y="15543"/>
                    <a:pt x="15377" y="12850"/>
                    <a:pt x="15742" y="10111"/>
                  </a:cubicBezTo>
                  <a:cubicBezTo>
                    <a:pt x="15781" y="9874"/>
                    <a:pt x="15616" y="9636"/>
                    <a:pt x="15392" y="9636"/>
                  </a:cubicBezTo>
                  <a:cubicBezTo>
                    <a:pt x="15358" y="9636"/>
                    <a:pt x="15322" y="9642"/>
                    <a:pt x="15285" y="9654"/>
                  </a:cubicBezTo>
                  <a:cubicBezTo>
                    <a:pt x="14258" y="9951"/>
                    <a:pt x="13071" y="10522"/>
                    <a:pt x="12021" y="10613"/>
                  </a:cubicBezTo>
                  <a:cubicBezTo>
                    <a:pt x="11854" y="10728"/>
                    <a:pt x="11701" y="10786"/>
                    <a:pt x="11558" y="10786"/>
                  </a:cubicBezTo>
                  <a:cubicBezTo>
                    <a:pt x="11389" y="10786"/>
                    <a:pt x="11234" y="10705"/>
                    <a:pt x="11086" y="10545"/>
                  </a:cubicBezTo>
                  <a:cubicBezTo>
                    <a:pt x="10926" y="10202"/>
                    <a:pt x="10766" y="9860"/>
                    <a:pt x="10629" y="9517"/>
                  </a:cubicBezTo>
                  <a:cubicBezTo>
                    <a:pt x="10332" y="8878"/>
                    <a:pt x="10058" y="8216"/>
                    <a:pt x="9807" y="7554"/>
                  </a:cubicBezTo>
                  <a:cubicBezTo>
                    <a:pt x="8894" y="5181"/>
                    <a:pt x="8164" y="2738"/>
                    <a:pt x="7616" y="250"/>
                  </a:cubicBezTo>
                  <a:cubicBezTo>
                    <a:pt x="7578" y="87"/>
                    <a:pt x="7410" y="0"/>
                    <a:pt x="72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6" name="Google Shape;1066;p35"/>
          <p:cNvGrpSpPr/>
          <p:nvPr/>
        </p:nvGrpSpPr>
        <p:grpSpPr>
          <a:xfrm rot="10800000">
            <a:off x="5760093" y="419844"/>
            <a:ext cx="806657" cy="421744"/>
            <a:chOff x="1822875" y="1377000"/>
            <a:chExt cx="548075" cy="286550"/>
          </a:xfrm>
        </p:grpSpPr>
        <p:sp>
          <p:nvSpPr>
            <p:cNvPr id="1067" name="Google Shape;1067;p35"/>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5"/>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5"/>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35"/>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35"/>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35"/>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35"/>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35"/>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35"/>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 name="Google Shape;1056;p35"/>
          <p:cNvSpPr txBox="1">
            <a:spLocks/>
          </p:cNvSpPr>
          <p:nvPr/>
        </p:nvSpPr>
        <p:spPr>
          <a:xfrm>
            <a:off x="1475656" y="177821"/>
            <a:ext cx="2171975" cy="549908"/>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dk1"/>
              </a:buClr>
              <a:buSzPts val="5200"/>
              <a:buFont typeface="Itim"/>
              <a:buNone/>
              <a:defRPr sz="1600" b="1" i="0" u="none" strike="noStrike" cap="none">
                <a:solidFill>
                  <a:schemeClr val="dk1"/>
                </a:solidFill>
                <a:latin typeface="Itim"/>
                <a:ea typeface="Itim"/>
                <a:cs typeface="Itim"/>
                <a:sym typeface="Itim"/>
              </a:defRPr>
            </a:lvl1pPr>
            <a:lvl2pPr marR="0" lvl="1"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2pPr>
            <a:lvl3pPr marR="0" lvl="2"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3pPr>
            <a:lvl4pPr marR="0" lvl="3"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4pPr>
            <a:lvl5pPr marR="0" lvl="4"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5pPr>
            <a:lvl6pPr marR="0" lvl="5"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6pPr>
            <a:lvl7pPr marR="0" lvl="6"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7pPr>
            <a:lvl8pPr marR="0" lvl="7"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8pPr>
            <a:lvl9pPr marR="0" lvl="8" algn="ctr" rtl="0">
              <a:lnSpc>
                <a:spcPct val="100000"/>
              </a:lnSpc>
              <a:spcBef>
                <a:spcPts val="0"/>
              </a:spcBef>
              <a:spcAft>
                <a:spcPts val="0"/>
              </a:spcAft>
              <a:buClr>
                <a:schemeClr val="dk1"/>
              </a:buClr>
              <a:buSzPts val="5200"/>
              <a:buFont typeface="Itim"/>
              <a:buNone/>
              <a:defRPr sz="5200" b="1" i="0" u="none" strike="noStrike" cap="none">
                <a:solidFill>
                  <a:schemeClr val="dk1"/>
                </a:solidFill>
                <a:latin typeface="Itim"/>
                <a:ea typeface="Itim"/>
                <a:cs typeface="Itim"/>
                <a:sym typeface="Itim"/>
              </a:defRPr>
            </a:lvl9pPr>
          </a:lstStyle>
          <a:p>
            <a:pPr algn="l"/>
            <a:r>
              <a:rPr lang="en-US" sz="2800" dirty="0" err="1" smtClean="0"/>
              <a:t>Hướng</a:t>
            </a:r>
            <a:r>
              <a:rPr lang="en-US" sz="2800" dirty="0" smtClean="0"/>
              <a:t> </a:t>
            </a:r>
            <a:r>
              <a:rPr lang="en-US" sz="2800" dirty="0" err="1" smtClean="0"/>
              <a:t>dẫn</a:t>
            </a:r>
            <a:r>
              <a:rPr lang="en-US" sz="2800" dirty="0" smtClean="0"/>
              <a:t>:</a:t>
            </a:r>
            <a:endParaRPr lang="en-US" sz="28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55">
                                            <p:txEl>
                                              <p:pRg st="0" end="0"/>
                                            </p:txEl>
                                          </p:spTgt>
                                        </p:tgtEl>
                                        <p:attrNameLst>
                                          <p:attrName>style.visibility</p:attrName>
                                        </p:attrNameLst>
                                      </p:cBhvr>
                                      <p:to>
                                        <p:strVal val="visible"/>
                                      </p:to>
                                    </p:set>
                                    <p:animEffect transition="in" filter="wipe(down)">
                                      <p:cBhvr>
                                        <p:cTn id="17" dur="500"/>
                                        <p:tgtEl>
                                          <p:spTgt spid="105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55">
                                            <p:txEl>
                                              <p:pRg st="1" end="1"/>
                                            </p:txEl>
                                          </p:spTgt>
                                        </p:tgtEl>
                                        <p:attrNameLst>
                                          <p:attrName>style.visibility</p:attrName>
                                        </p:attrNameLst>
                                      </p:cBhvr>
                                      <p:to>
                                        <p:strVal val="visible"/>
                                      </p:to>
                                    </p:set>
                                    <p:animEffect transition="in" filter="wipe(down)">
                                      <p:cBhvr>
                                        <p:cTn id="22" dur="500"/>
                                        <p:tgtEl>
                                          <p:spTgt spid="105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55">
                                            <p:txEl>
                                              <p:pRg st="2" end="2"/>
                                            </p:txEl>
                                          </p:spTgt>
                                        </p:tgtEl>
                                        <p:attrNameLst>
                                          <p:attrName>style.visibility</p:attrName>
                                        </p:attrNameLst>
                                      </p:cBhvr>
                                      <p:to>
                                        <p:strVal val="visible"/>
                                      </p:to>
                                    </p:set>
                                    <p:animEffect transition="in" filter="wipe(down)">
                                      <p:cBhvr>
                                        <p:cTn id="27" dur="500"/>
                                        <p:tgtEl>
                                          <p:spTgt spid="105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55">
                                            <p:txEl>
                                              <p:pRg st="3" end="3"/>
                                            </p:txEl>
                                          </p:spTgt>
                                        </p:tgtEl>
                                        <p:attrNameLst>
                                          <p:attrName>style.visibility</p:attrName>
                                        </p:attrNameLst>
                                      </p:cBhvr>
                                      <p:to>
                                        <p:strVal val="visible"/>
                                      </p:to>
                                    </p:set>
                                    <p:animEffect transition="in" filter="wipe(down)">
                                      <p:cBhvr>
                                        <p:cTn id="32" dur="500"/>
                                        <p:tgtEl>
                                          <p:spTgt spid="10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55" grpId="0" build="p"/>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24"/>
        <p:cNvGrpSpPr/>
        <p:nvPr/>
      </p:nvGrpSpPr>
      <p:grpSpPr>
        <a:xfrm>
          <a:off x="0" y="0"/>
          <a:ext cx="0" cy="0"/>
          <a:chOff x="0" y="0"/>
          <a:chExt cx="0" cy="0"/>
        </a:xfrm>
      </p:grpSpPr>
      <p:grpSp>
        <p:nvGrpSpPr>
          <p:cNvPr id="1225" name="Google Shape;1225;p39"/>
          <p:cNvGrpSpPr/>
          <p:nvPr/>
        </p:nvGrpSpPr>
        <p:grpSpPr>
          <a:xfrm>
            <a:off x="3476925" y="1940288"/>
            <a:ext cx="2190131" cy="176025"/>
            <a:chOff x="4345425" y="2175475"/>
            <a:chExt cx="800750" cy="176025"/>
          </a:xfrm>
        </p:grpSpPr>
        <p:sp>
          <p:nvSpPr>
            <p:cNvPr id="1226" name="Google Shape;1226;p39"/>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39"/>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8" name="Google Shape;1228;p39"/>
          <p:cNvGrpSpPr/>
          <p:nvPr/>
        </p:nvGrpSpPr>
        <p:grpSpPr>
          <a:xfrm>
            <a:off x="3733250" y="2407525"/>
            <a:ext cx="1677491" cy="176025"/>
            <a:chOff x="4345425" y="2175475"/>
            <a:chExt cx="800750" cy="176025"/>
          </a:xfrm>
        </p:grpSpPr>
        <p:sp>
          <p:nvSpPr>
            <p:cNvPr id="1229" name="Google Shape;1229;p39"/>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39"/>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1" name="Google Shape;1231;p39"/>
          <p:cNvGrpSpPr/>
          <p:nvPr/>
        </p:nvGrpSpPr>
        <p:grpSpPr>
          <a:xfrm rot="140656">
            <a:off x="3657768" y="2861848"/>
            <a:ext cx="1828441" cy="176031"/>
            <a:chOff x="4345425" y="2175475"/>
            <a:chExt cx="800750" cy="176025"/>
          </a:xfrm>
        </p:grpSpPr>
        <p:sp>
          <p:nvSpPr>
            <p:cNvPr id="1232" name="Google Shape;1232;p39"/>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39"/>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4" name="Google Shape;1234;p39"/>
          <p:cNvGrpSpPr/>
          <p:nvPr/>
        </p:nvGrpSpPr>
        <p:grpSpPr>
          <a:xfrm rot="140725">
            <a:off x="3947857" y="3353395"/>
            <a:ext cx="1234670" cy="176031"/>
            <a:chOff x="4345425" y="2175475"/>
            <a:chExt cx="800750" cy="176025"/>
          </a:xfrm>
        </p:grpSpPr>
        <p:sp>
          <p:nvSpPr>
            <p:cNvPr id="1235" name="Google Shape;1235;p39"/>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39"/>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7" name="Google Shape;1237;p39"/>
          <p:cNvSpPr txBox="1">
            <a:spLocks noGrp="1"/>
          </p:cNvSpPr>
          <p:nvPr>
            <p:ph type="title"/>
          </p:nvPr>
        </p:nvSpPr>
        <p:spPr>
          <a:xfrm>
            <a:off x="3223195" y="1325742"/>
            <a:ext cx="2697600" cy="20016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vi-VN" sz="4800" dirty="0" smtClean="0"/>
              <a:t>Chúc các em học tập tốt </a:t>
            </a:r>
            <a:endParaRPr sz="4800" dirty="0"/>
          </a:p>
        </p:txBody>
      </p:sp>
      <p:sp>
        <p:nvSpPr>
          <p:cNvPr id="1238" name="Google Shape;1238;p39"/>
          <p:cNvSpPr/>
          <p:nvPr/>
        </p:nvSpPr>
        <p:spPr>
          <a:xfrm>
            <a:off x="7335175" y="3492600"/>
            <a:ext cx="1030054" cy="1376819"/>
          </a:xfrm>
          <a:custGeom>
            <a:avLst/>
            <a:gdLst/>
            <a:ahLst/>
            <a:cxnLst/>
            <a:rect l="l" t="t" r="r" b="b"/>
            <a:pathLst>
              <a:path w="20211" h="27015" extrusionOk="0">
                <a:moveTo>
                  <a:pt x="13024" y="5921"/>
                </a:moveTo>
                <a:cubicBezTo>
                  <a:pt x="13039" y="5921"/>
                  <a:pt x="13053" y="5921"/>
                  <a:pt x="13068" y="5921"/>
                </a:cubicBezTo>
                <a:cubicBezTo>
                  <a:pt x="13228" y="5925"/>
                  <a:pt x="13275" y="5932"/>
                  <a:pt x="13449" y="5978"/>
                </a:cubicBezTo>
                <a:cubicBezTo>
                  <a:pt x="13621" y="6025"/>
                  <a:pt x="13692" y="6054"/>
                  <a:pt x="13820" y="6121"/>
                </a:cubicBezTo>
                <a:cubicBezTo>
                  <a:pt x="14120" y="6275"/>
                  <a:pt x="14305" y="6421"/>
                  <a:pt x="14533" y="6660"/>
                </a:cubicBezTo>
                <a:cubicBezTo>
                  <a:pt x="14934" y="7077"/>
                  <a:pt x="15239" y="7599"/>
                  <a:pt x="15440" y="8166"/>
                </a:cubicBezTo>
                <a:lnTo>
                  <a:pt x="15440" y="8166"/>
                </a:lnTo>
                <a:cubicBezTo>
                  <a:pt x="15083" y="8248"/>
                  <a:pt x="14722" y="8292"/>
                  <a:pt x="14368" y="8292"/>
                </a:cubicBezTo>
                <a:cubicBezTo>
                  <a:pt x="14140" y="8292"/>
                  <a:pt x="13915" y="8274"/>
                  <a:pt x="13695" y="8236"/>
                </a:cubicBezTo>
                <a:cubicBezTo>
                  <a:pt x="12724" y="8067"/>
                  <a:pt x="11922" y="7510"/>
                  <a:pt x="11491" y="6614"/>
                </a:cubicBezTo>
                <a:lnTo>
                  <a:pt x="11491" y="6614"/>
                </a:lnTo>
                <a:cubicBezTo>
                  <a:pt x="11716" y="6403"/>
                  <a:pt x="11958" y="6226"/>
                  <a:pt x="12244" y="6092"/>
                </a:cubicBezTo>
                <a:cubicBezTo>
                  <a:pt x="12481" y="5981"/>
                  <a:pt x="12754" y="5921"/>
                  <a:pt x="13024" y="5921"/>
                </a:cubicBezTo>
                <a:close/>
                <a:moveTo>
                  <a:pt x="8395" y="11475"/>
                </a:moveTo>
                <a:cubicBezTo>
                  <a:pt x="9299" y="11475"/>
                  <a:pt x="10220" y="12193"/>
                  <a:pt x="10793" y="12796"/>
                </a:cubicBezTo>
                <a:cubicBezTo>
                  <a:pt x="11173" y="13194"/>
                  <a:pt x="11637" y="13806"/>
                  <a:pt x="11795" y="14426"/>
                </a:cubicBezTo>
                <a:lnTo>
                  <a:pt x="11795" y="14426"/>
                </a:lnTo>
                <a:cubicBezTo>
                  <a:pt x="11609" y="14465"/>
                  <a:pt x="11433" y="14481"/>
                  <a:pt x="11241" y="14481"/>
                </a:cubicBezTo>
                <a:cubicBezTo>
                  <a:pt x="11116" y="14481"/>
                  <a:pt x="10985" y="14474"/>
                  <a:pt x="10839" y="14462"/>
                </a:cubicBezTo>
                <a:cubicBezTo>
                  <a:pt x="10369" y="14415"/>
                  <a:pt x="9901" y="14315"/>
                  <a:pt x="9445" y="14187"/>
                </a:cubicBezTo>
                <a:cubicBezTo>
                  <a:pt x="8654" y="13965"/>
                  <a:pt x="7622" y="13627"/>
                  <a:pt x="7109" y="12960"/>
                </a:cubicBezTo>
                <a:cubicBezTo>
                  <a:pt x="7017" y="12843"/>
                  <a:pt x="6964" y="12743"/>
                  <a:pt x="6942" y="12593"/>
                </a:cubicBezTo>
                <a:lnTo>
                  <a:pt x="6942" y="12593"/>
                </a:lnTo>
                <a:cubicBezTo>
                  <a:pt x="6943" y="12597"/>
                  <a:pt x="6943" y="12599"/>
                  <a:pt x="6944" y="12599"/>
                </a:cubicBezTo>
                <a:cubicBezTo>
                  <a:pt x="6949" y="12599"/>
                  <a:pt x="6951" y="12474"/>
                  <a:pt x="6947" y="12474"/>
                </a:cubicBezTo>
                <a:lnTo>
                  <a:pt x="6947" y="12474"/>
                </a:lnTo>
                <a:cubicBezTo>
                  <a:pt x="6947" y="12474"/>
                  <a:pt x="6946" y="12476"/>
                  <a:pt x="6946" y="12479"/>
                </a:cubicBezTo>
                <a:cubicBezTo>
                  <a:pt x="6964" y="12379"/>
                  <a:pt x="6974" y="12354"/>
                  <a:pt x="7013" y="12283"/>
                </a:cubicBezTo>
                <a:cubicBezTo>
                  <a:pt x="7216" y="11923"/>
                  <a:pt x="7634" y="11609"/>
                  <a:pt x="8033" y="11516"/>
                </a:cubicBezTo>
                <a:cubicBezTo>
                  <a:pt x="8153" y="11488"/>
                  <a:pt x="8274" y="11475"/>
                  <a:pt x="8395" y="11475"/>
                </a:cubicBezTo>
                <a:close/>
                <a:moveTo>
                  <a:pt x="3729" y="17061"/>
                </a:moveTo>
                <a:cubicBezTo>
                  <a:pt x="3729" y="17061"/>
                  <a:pt x="3729" y="17062"/>
                  <a:pt x="3729" y="17064"/>
                </a:cubicBezTo>
                <a:lnTo>
                  <a:pt x="3729" y="17064"/>
                </a:lnTo>
                <a:cubicBezTo>
                  <a:pt x="3729" y="17063"/>
                  <a:pt x="3729" y="17062"/>
                  <a:pt x="3729" y="17061"/>
                </a:cubicBezTo>
                <a:cubicBezTo>
                  <a:pt x="3729" y="17061"/>
                  <a:pt x="3729" y="17061"/>
                  <a:pt x="3729" y="17061"/>
                </a:cubicBezTo>
                <a:close/>
                <a:moveTo>
                  <a:pt x="4657" y="16619"/>
                </a:moveTo>
                <a:cubicBezTo>
                  <a:pt x="5017" y="16619"/>
                  <a:pt x="5390" y="16704"/>
                  <a:pt x="5726" y="16808"/>
                </a:cubicBezTo>
                <a:cubicBezTo>
                  <a:pt x="6315" y="16990"/>
                  <a:pt x="6980" y="17291"/>
                  <a:pt x="7494" y="17724"/>
                </a:cubicBezTo>
                <a:lnTo>
                  <a:pt x="7494" y="17724"/>
                </a:lnTo>
                <a:cubicBezTo>
                  <a:pt x="7022" y="17823"/>
                  <a:pt x="6544" y="17881"/>
                  <a:pt x="6061" y="17881"/>
                </a:cubicBezTo>
                <a:cubicBezTo>
                  <a:pt x="5926" y="17881"/>
                  <a:pt x="5790" y="17877"/>
                  <a:pt x="5654" y="17867"/>
                </a:cubicBezTo>
                <a:cubicBezTo>
                  <a:pt x="5119" y="17828"/>
                  <a:pt x="4535" y="17739"/>
                  <a:pt x="4071" y="17453"/>
                </a:cubicBezTo>
                <a:cubicBezTo>
                  <a:pt x="3943" y="17375"/>
                  <a:pt x="3840" y="17278"/>
                  <a:pt x="3779" y="17182"/>
                </a:cubicBezTo>
                <a:cubicBezTo>
                  <a:pt x="3731" y="17107"/>
                  <a:pt x="3742" y="17153"/>
                  <a:pt x="3731" y="17074"/>
                </a:cubicBezTo>
                <a:lnTo>
                  <a:pt x="3731" y="17074"/>
                </a:lnTo>
                <a:cubicBezTo>
                  <a:pt x="3731" y="17072"/>
                  <a:pt x="3730" y="17064"/>
                  <a:pt x="3729" y="17039"/>
                </a:cubicBezTo>
                <a:cubicBezTo>
                  <a:pt x="3728" y="17032"/>
                  <a:pt x="3728" y="17026"/>
                  <a:pt x="3728" y="17021"/>
                </a:cubicBezTo>
                <a:lnTo>
                  <a:pt x="3728" y="17021"/>
                </a:lnTo>
                <a:cubicBezTo>
                  <a:pt x="3729" y="17018"/>
                  <a:pt x="3731" y="17011"/>
                  <a:pt x="3733" y="17000"/>
                </a:cubicBezTo>
                <a:cubicBezTo>
                  <a:pt x="3743" y="16939"/>
                  <a:pt x="3807" y="16861"/>
                  <a:pt x="3850" y="16829"/>
                </a:cubicBezTo>
                <a:cubicBezTo>
                  <a:pt x="3990" y="16725"/>
                  <a:pt x="4086" y="16697"/>
                  <a:pt x="4264" y="16658"/>
                </a:cubicBezTo>
                <a:cubicBezTo>
                  <a:pt x="4391" y="16631"/>
                  <a:pt x="4523" y="16619"/>
                  <a:pt x="4657" y="16619"/>
                </a:cubicBezTo>
                <a:close/>
                <a:moveTo>
                  <a:pt x="17258" y="0"/>
                </a:moveTo>
                <a:cubicBezTo>
                  <a:pt x="17012" y="0"/>
                  <a:pt x="16846" y="399"/>
                  <a:pt x="17111" y="590"/>
                </a:cubicBezTo>
                <a:cubicBezTo>
                  <a:pt x="18099" y="1314"/>
                  <a:pt x="19051" y="2277"/>
                  <a:pt x="19315" y="3515"/>
                </a:cubicBezTo>
                <a:cubicBezTo>
                  <a:pt x="19508" y="4420"/>
                  <a:pt x="19229" y="5322"/>
                  <a:pt x="18691" y="6071"/>
                </a:cubicBezTo>
                <a:cubicBezTo>
                  <a:pt x="18072" y="6930"/>
                  <a:pt x="17093" y="7624"/>
                  <a:pt x="16029" y="7996"/>
                </a:cubicBezTo>
                <a:lnTo>
                  <a:pt x="16029" y="7996"/>
                </a:lnTo>
                <a:cubicBezTo>
                  <a:pt x="15927" y="7703"/>
                  <a:pt x="15800" y="7419"/>
                  <a:pt x="15650" y="7148"/>
                </a:cubicBezTo>
                <a:cubicBezTo>
                  <a:pt x="15289" y="6499"/>
                  <a:pt x="14761" y="5886"/>
                  <a:pt x="14080" y="5562"/>
                </a:cubicBezTo>
                <a:cubicBezTo>
                  <a:pt x="13734" y="5394"/>
                  <a:pt x="13371" y="5311"/>
                  <a:pt x="13008" y="5311"/>
                </a:cubicBezTo>
                <a:cubicBezTo>
                  <a:pt x="12645" y="5311"/>
                  <a:pt x="12281" y="5394"/>
                  <a:pt x="11934" y="5557"/>
                </a:cubicBezTo>
                <a:cubicBezTo>
                  <a:pt x="11545" y="5740"/>
                  <a:pt x="11203" y="6014"/>
                  <a:pt x="10904" y="6321"/>
                </a:cubicBezTo>
                <a:cubicBezTo>
                  <a:pt x="10832" y="6392"/>
                  <a:pt x="10782" y="6524"/>
                  <a:pt x="10825" y="6620"/>
                </a:cubicBezTo>
                <a:cubicBezTo>
                  <a:pt x="11249" y="7647"/>
                  <a:pt x="12037" y="8421"/>
                  <a:pt x="13111" y="8735"/>
                </a:cubicBezTo>
                <a:cubicBezTo>
                  <a:pt x="13505" y="8850"/>
                  <a:pt x="13914" y="8902"/>
                  <a:pt x="14326" y="8902"/>
                </a:cubicBezTo>
                <a:cubicBezTo>
                  <a:pt x="14756" y="8902"/>
                  <a:pt x="15188" y="8845"/>
                  <a:pt x="15608" y="8745"/>
                </a:cubicBezTo>
                <a:lnTo>
                  <a:pt x="15608" y="8745"/>
                </a:lnTo>
                <a:cubicBezTo>
                  <a:pt x="15753" y="9390"/>
                  <a:pt x="15773" y="10065"/>
                  <a:pt x="15660" y="10692"/>
                </a:cubicBezTo>
                <a:cubicBezTo>
                  <a:pt x="15517" y="11498"/>
                  <a:pt x="15164" y="12254"/>
                  <a:pt x="14612" y="12861"/>
                </a:cubicBezTo>
                <a:cubicBezTo>
                  <a:pt x="14005" y="13520"/>
                  <a:pt x="13218" y="13971"/>
                  <a:pt x="12374" y="14260"/>
                </a:cubicBezTo>
                <a:lnTo>
                  <a:pt x="12374" y="14260"/>
                </a:lnTo>
                <a:cubicBezTo>
                  <a:pt x="12336" y="14118"/>
                  <a:pt x="12287" y="13980"/>
                  <a:pt x="12233" y="13852"/>
                </a:cubicBezTo>
                <a:cubicBezTo>
                  <a:pt x="11745" y="12678"/>
                  <a:pt x="10708" y="11648"/>
                  <a:pt x="9541" y="11146"/>
                </a:cubicBezTo>
                <a:cubicBezTo>
                  <a:pt x="9164" y="10980"/>
                  <a:pt x="8752" y="10865"/>
                  <a:pt x="8340" y="10865"/>
                </a:cubicBezTo>
                <a:cubicBezTo>
                  <a:pt x="8175" y="10865"/>
                  <a:pt x="8010" y="10884"/>
                  <a:pt x="7848" y="10924"/>
                </a:cubicBezTo>
                <a:cubicBezTo>
                  <a:pt x="7331" y="11052"/>
                  <a:pt x="6814" y="11445"/>
                  <a:pt x="6524" y="11894"/>
                </a:cubicBezTo>
                <a:cubicBezTo>
                  <a:pt x="5968" y="12757"/>
                  <a:pt x="6696" y="13567"/>
                  <a:pt x="7416" y="14013"/>
                </a:cubicBezTo>
                <a:cubicBezTo>
                  <a:pt x="8340" y="14579"/>
                  <a:pt x="9452" y="14897"/>
                  <a:pt x="10518" y="15043"/>
                </a:cubicBezTo>
                <a:cubicBezTo>
                  <a:pt x="10774" y="15076"/>
                  <a:pt x="11035" y="15103"/>
                  <a:pt x="11295" y="15103"/>
                </a:cubicBezTo>
                <a:cubicBezTo>
                  <a:pt x="11476" y="15103"/>
                  <a:pt x="11657" y="15090"/>
                  <a:pt x="11834" y="15057"/>
                </a:cubicBezTo>
                <a:lnTo>
                  <a:pt x="11834" y="15057"/>
                </a:lnTo>
                <a:cubicBezTo>
                  <a:pt x="11812" y="15199"/>
                  <a:pt x="11764" y="15338"/>
                  <a:pt x="11687" y="15471"/>
                </a:cubicBezTo>
                <a:cubicBezTo>
                  <a:pt x="11427" y="15917"/>
                  <a:pt x="10999" y="16251"/>
                  <a:pt x="10568" y="16523"/>
                </a:cubicBezTo>
                <a:cubicBezTo>
                  <a:pt x="10044" y="16854"/>
                  <a:pt x="9477" y="17110"/>
                  <a:pt x="8896" y="17318"/>
                </a:cubicBezTo>
                <a:cubicBezTo>
                  <a:pt x="8666" y="17400"/>
                  <a:pt x="8433" y="17477"/>
                  <a:pt x="8198" y="17546"/>
                </a:cubicBezTo>
                <a:lnTo>
                  <a:pt x="8198" y="17546"/>
                </a:lnTo>
                <a:cubicBezTo>
                  <a:pt x="7839" y="17180"/>
                  <a:pt x="7389" y="16886"/>
                  <a:pt x="6956" y="16654"/>
                </a:cubicBezTo>
                <a:cubicBezTo>
                  <a:pt x="6329" y="16319"/>
                  <a:pt x="5633" y="16080"/>
                  <a:pt x="4920" y="16016"/>
                </a:cubicBezTo>
                <a:cubicBezTo>
                  <a:pt x="4830" y="16008"/>
                  <a:pt x="4737" y="16004"/>
                  <a:pt x="4643" y="16004"/>
                </a:cubicBezTo>
                <a:cubicBezTo>
                  <a:pt x="4271" y="16004"/>
                  <a:pt x="3883" y="16074"/>
                  <a:pt x="3572" y="16273"/>
                </a:cubicBezTo>
                <a:cubicBezTo>
                  <a:pt x="3255" y="16476"/>
                  <a:pt x="3052" y="16819"/>
                  <a:pt x="3130" y="17204"/>
                </a:cubicBezTo>
                <a:cubicBezTo>
                  <a:pt x="3208" y="17599"/>
                  <a:pt x="3558" y="17892"/>
                  <a:pt x="3900" y="18066"/>
                </a:cubicBezTo>
                <a:cubicBezTo>
                  <a:pt x="4530" y="18388"/>
                  <a:pt x="5253" y="18510"/>
                  <a:pt x="5977" y="18510"/>
                </a:cubicBezTo>
                <a:cubicBezTo>
                  <a:pt x="6498" y="18510"/>
                  <a:pt x="7020" y="18447"/>
                  <a:pt x="7509" y="18348"/>
                </a:cubicBezTo>
                <a:cubicBezTo>
                  <a:pt x="7666" y="18316"/>
                  <a:pt x="7823" y="18282"/>
                  <a:pt x="7982" y="18244"/>
                </a:cubicBezTo>
                <a:lnTo>
                  <a:pt x="7982" y="18244"/>
                </a:lnTo>
                <a:cubicBezTo>
                  <a:pt x="8050" y="18339"/>
                  <a:pt x="8110" y="18439"/>
                  <a:pt x="8162" y="18544"/>
                </a:cubicBezTo>
                <a:cubicBezTo>
                  <a:pt x="8450" y="19129"/>
                  <a:pt x="8272" y="19793"/>
                  <a:pt x="7915" y="20380"/>
                </a:cubicBezTo>
                <a:cubicBezTo>
                  <a:pt x="7441" y="21169"/>
                  <a:pt x="6732" y="21810"/>
                  <a:pt x="6029" y="22395"/>
                </a:cubicBezTo>
                <a:cubicBezTo>
                  <a:pt x="4471" y="23686"/>
                  <a:pt x="2720" y="24702"/>
                  <a:pt x="1069" y="25865"/>
                </a:cubicBezTo>
                <a:cubicBezTo>
                  <a:pt x="784" y="26065"/>
                  <a:pt x="506" y="26272"/>
                  <a:pt x="238" y="26499"/>
                </a:cubicBezTo>
                <a:cubicBezTo>
                  <a:pt x="0" y="26701"/>
                  <a:pt x="221" y="27014"/>
                  <a:pt x="473" y="27014"/>
                </a:cubicBezTo>
                <a:cubicBezTo>
                  <a:pt x="541" y="27014"/>
                  <a:pt x="612" y="26991"/>
                  <a:pt x="677" y="26935"/>
                </a:cubicBezTo>
                <a:cubicBezTo>
                  <a:pt x="1308" y="26392"/>
                  <a:pt x="2103" y="25908"/>
                  <a:pt x="2830" y="25426"/>
                </a:cubicBezTo>
                <a:cubicBezTo>
                  <a:pt x="3804" y="24784"/>
                  <a:pt x="4774" y="24142"/>
                  <a:pt x="5701" y="23440"/>
                </a:cubicBezTo>
                <a:cubicBezTo>
                  <a:pt x="6578" y="22770"/>
                  <a:pt x="7441" y="22053"/>
                  <a:pt x="8119" y="21175"/>
                </a:cubicBezTo>
                <a:cubicBezTo>
                  <a:pt x="8636" y="20499"/>
                  <a:pt x="9049" y="19671"/>
                  <a:pt x="8889" y="18797"/>
                </a:cubicBezTo>
                <a:cubicBezTo>
                  <a:pt x="8842" y="18535"/>
                  <a:pt x="8746" y="18294"/>
                  <a:pt x="8613" y="18074"/>
                </a:cubicBezTo>
                <a:lnTo>
                  <a:pt x="8613" y="18074"/>
                </a:lnTo>
                <a:cubicBezTo>
                  <a:pt x="9548" y="17794"/>
                  <a:pt x="10464" y="17389"/>
                  <a:pt x="11231" y="16819"/>
                </a:cubicBezTo>
                <a:cubicBezTo>
                  <a:pt x="11702" y="16469"/>
                  <a:pt x="12141" y="16045"/>
                  <a:pt x="12362" y="15489"/>
                </a:cubicBezTo>
                <a:cubicBezTo>
                  <a:pt x="12437" y="15300"/>
                  <a:pt x="12468" y="15097"/>
                  <a:pt x="12467" y="14892"/>
                </a:cubicBezTo>
                <a:lnTo>
                  <a:pt x="12467" y="14892"/>
                </a:lnTo>
                <a:cubicBezTo>
                  <a:pt x="12861" y="14763"/>
                  <a:pt x="13246" y="14591"/>
                  <a:pt x="13603" y="14401"/>
                </a:cubicBezTo>
                <a:cubicBezTo>
                  <a:pt x="14516" y="13916"/>
                  <a:pt x="15300" y="13182"/>
                  <a:pt x="15778" y="12262"/>
                </a:cubicBezTo>
                <a:cubicBezTo>
                  <a:pt x="16362" y="11134"/>
                  <a:pt x="16485" y="9804"/>
                  <a:pt x="16197" y="8573"/>
                </a:cubicBezTo>
                <a:lnTo>
                  <a:pt x="16197" y="8573"/>
                </a:lnTo>
                <a:cubicBezTo>
                  <a:pt x="16217" y="8566"/>
                  <a:pt x="16236" y="8560"/>
                  <a:pt x="16256" y="8553"/>
                </a:cubicBezTo>
                <a:cubicBezTo>
                  <a:pt x="18206" y="7851"/>
                  <a:pt x="20210" y="6049"/>
                  <a:pt x="19978" y="3789"/>
                </a:cubicBezTo>
                <a:cubicBezTo>
                  <a:pt x="19817" y="2192"/>
                  <a:pt x="18666" y="965"/>
                  <a:pt x="17421" y="59"/>
                </a:cubicBezTo>
                <a:cubicBezTo>
                  <a:pt x="17365" y="18"/>
                  <a:pt x="17310" y="0"/>
                  <a:pt x="17258" y="0"/>
                </a:cubicBezTo>
                <a:close/>
              </a:path>
            </a:pathLst>
          </a:custGeom>
          <a:solidFill>
            <a:srgbClr val="212B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39"/>
          <p:cNvSpPr/>
          <p:nvPr/>
        </p:nvSpPr>
        <p:spPr>
          <a:xfrm rot="9797852">
            <a:off x="544930" y="949988"/>
            <a:ext cx="1030058" cy="1376825"/>
          </a:xfrm>
          <a:custGeom>
            <a:avLst/>
            <a:gdLst/>
            <a:ahLst/>
            <a:cxnLst/>
            <a:rect l="l" t="t" r="r" b="b"/>
            <a:pathLst>
              <a:path w="20211" h="27015" extrusionOk="0">
                <a:moveTo>
                  <a:pt x="13024" y="5921"/>
                </a:moveTo>
                <a:cubicBezTo>
                  <a:pt x="13039" y="5921"/>
                  <a:pt x="13053" y="5921"/>
                  <a:pt x="13068" y="5921"/>
                </a:cubicBezTo>
                <a:cubicBezTo>
                  <a:pt x="13228" y="5925"/>
                  <a:pt x="13275" y="5932"/>
                  <a:pt x="13449" y="5978"/>
                </a:cubicBezTo>
                <a:cubicBezTo>
                  <a:pt x="13621" y="6025"/>
                  <a:pt x="13692" y="6054"/>
                  <a:pt x="13820" y="6121"/>
                </a:cubicBezTo>
                <a:cubicBezTo>
                  <a:pt x="14120" y="6275"/>
                  <a:pt x="14305" y="6421"/>
                  <a:pt x="14533" y="6660"/>
                </a:cubicBezTo>
                <a:cubicBezTo>
                  <a:pt x="14934" y="7077"/>
                  <a:pt x="15239" y="7599"/>
                  <a:pt x="15440" y="8166"/>
                </a:cubicBezTo>
                <a:lnTo>
                  <a:pt x="15440" y="8166"/>
                </a:lnTo>
                <a:cubicBezTo>
                  <a:pt x="15083" y="8248"/>
                  <a:pt x="14722" y="8292"/>
                  <a:pt x="14368" y="8292"/>
                </a:cubicBezTo>
                <a:cubicBezTo>
                  <a:pt x="14140" y="8292"/>
                  <a:pt x="13915" y="8274"/>
                  <a:pt x="13695" y="8236"/>
                </a:cubicBezTo>
                <a:cubicBezTo>
                  <a:pt x="12724" y="8067"/>
                  <a:pt x="11922" y="7510"/>
                  <a:pt x="11491" y="6614"/>
                </a:cubicBezTo>
                <a:lnTo>
                  <a:pt x="11491" y="6614"/>
                </a:lnTo>
                <a:cubicBezTo>
                  <a:pt x="11716" y="6403"/>
                  <a:pt x="11958" y="6226"/>
                  <a:pt x="12244" y="6092"/>
                </a:cubicBezTo>
                <a:cubicBezTo>
                  <a:pt x="12481" y="5981"/>
                  <a:pt x="12754" y="5921"/>
                  <a:pt x="13024" y="5921"/>
                </a:cubicBezTo>
                <a:close/>
                <a:moveTo>
                  <a:pt x="8395" y="11475"/>
                </a:moveTo>
                <a:cubicBezTo>
                  <a:pt x="9299" y="11475"/>
                  <a:pt x="10220" y="12193"/>
                  <a:pt x="10793" y="12796"/>
                </a:cubicBezTo>
                <a:cubicBezTo>
                  <a:pt x="11173" y="13194"/>
                  <a:pt x="11637" y="13806"/>
                  <a:pt x="11795" y="14426"/>
                </a:cubicBezTo>
                <a:lnTo>
                  <a:pt x="11795" y="14426"/>
                </a:lnTo>
                <a:cubicBezTo>
                  <a:pt x="11609" y="14465"/>
                  <a:pt x="11433" y="14481"/>
                  <a:pt x="11241" y="14481"/>
                </a:cubicBezTo>
                <a:cubicBezTo>
                  <a:pt x="11116" y="14481"/>
                  <a:pt x="10985" y="14474"/>
                  <a:pt x="10839" y="14462"/>
                </a:cubicBezTo>
                <a:cubicBezTo>
                  <a:pt x="10369" y="14415"/>
                  <a:pt x="9901" y="14315"/>
                  <a:pt x="9445" y="14187"/>
                </a:cubicBezTo>
                <a:cubicBezTo>
                  <a:pt x="8654" y="13965"/>
                  <a:pt x="7622" y="13627"/>
                  <a:pt x="7109" y="12960"/>
                </a:cubicBezTo>
                <a:cubicBezTo>
                  <a:pt x="7017" y="12843"/>
                  <a:pt x="6964" y="12743"/>
                  <a:pt x="6942" y="12593"/>
                </a:cubicBezTo>
                <a:lnTo>
                  <a:pt x="6942" y="12593"/>
                </a:lnTo>
                <a:cubicBezTo>
                  <a:pt x="6943" y="12597"/>
                  <a:pt x="6943" y="12599"/>
                  <a:pt x="6944" y="12599"/>
                </a:cubicBezTo>
                <a:cubicBezTo>
                  <a:pt x="6949" y="12599"/>
                  <a:pt x="6951" y="12474"/>
                  <a:pt x="6947" y="12474"/>
                </a:cubicBezTo>
                <a:lnTo>
                  <a:pt x="6947" y="12474"/>
                </a:lnTo>
                <a:cubicBezTo>
                  <a:pt x="6947" y="12474"/>
                  <a:pt x="6946" y="12476"/>
                  <a:pt x="6946" y="12479"/>
                </a:cubicBezTo>
                <a:cubicBezTo>
                  <a:pt x="6964" y="12379"/>
                  <a:pt x="6974" y="12354"/>
                  <a:pt x="7013" y="12283"/>
                </a:cubicBezTo>
                <a:cubicBezTo>
                  <a:pt x="7216" y="11923"/>
                  <a:pt x="7634" y="11609"/>
                  <a:pt x="8033" y="11516"/>
                </a:cubicBezTo>
                <a:cubicBezTo>
                  <a:pt x="8153" y="11488"/>
                  <a:pt x="8274" y="11475"/>
                  <a:pt x="8395" y="11475"/>
                </a:cubicBezTo>
                <a:close/>
                <a:moveTo>
                  <a:pt x="3729" y="17061"/>
                </a:moveTo>
                <a:cubicBezTo>
                  <a:pt x="3729" y="17061"/>
                  <a:pt x="3729" y="17062"/>
                  <a:pt x="3729" y="17064"/>
                </a:cubicBezTo>
                <a:lnTo>
                  <a:pt x="3729" y="17064"/>
                </a:lnTo>
                <a:cubicBezTo>
                  <a:pt x="3729" y="17063"/>
                  <a:pt x="3729" y="17062"/>
                  <a:pt x="3729" y="17061"/>
                </a:cubicBezTo>
                <a:cubicBezTo>
                  <a:pt x="3729" y="17061"/>
                  <a:pt x="3729" y="17061"/>
                  <a:pt x="3729" y="17061"/>
                </a:cubicBezTo>
                <a:close/>
                <a:moveTo>
                  <a:pt x="4657" y="16619"/>
                </a:moveTo>
                <a:cubicBezTo>
                  <a:pt x="5017" y="16619"/>
                  <a:pt x="5390" y="16704"/>
                  <a:pt x="5726" y="16808"/>
                </a:cubicBezTo>
                <a:cubicBezTo>
                  <a:pt x="6315" y="16990"/>
                  <a:pt x="6980" y="17291"/>
                  <a:pt x="7494" y="17724"/>
                </a:cubicBezTo>
                <a:lnTo>
                  <a:pt x="7494" y="17724"/>
                </a:lnTo>
                <a:cubicBezTo>
                  <a:pt x="7022" y="17823"/>
                  <a:pt x="6544" y="17881"/>
                  <a:pt x="6061" y="17881"/>
                </a:cubicBezTo>
                <a:cubicBezTo>
                  <a:pt x="5926" y="17881"/>
                  <a:pt x="5790" y="17877"/>
                  <a:pt x="5654" y="17867"/>
                </a:cubicBezTo>
                <a:cubicBezTo>
                  <a:pt x="5119" y="17828"/>
                  <a:pt x="4535" y="17739"/>
                  <a:pt x="4071" y="17453"/>
                </a:cubicBezTo>
                <a:cubicBezTo>
                  <a:pt x="3943" y="17375"/>
                  <a:pt x="3840" y="17278"/>
                  <a:pt x="3779" y="17182"/>
                </a:cubicBezTo>
                <a:cubicBezTo>
                  <a:pt x="3731" y="17107"/>
                  <a:pt x="3742" y="17153"/>
                  <a:pt x="3731" y="17074"/>
                </a:cubicBezTo>
                <a:lnTo>
                  <a:pt x="3731" y="17074"/>
                </a:lnTo>
                <a:cubicBezTo>
                  <a:pt x="3731" y="17072"/>
                  <a:pt x="3730" y="17064"/>
                  <a:pt x="3729" y="17039"/>
                </a:cubicBezTo>
                <a:cubicBezTo>
                  <a:pt x="3728" y="17032"/>
                  <a:pt x="3728" y="17026"/>
                  <a:pt x="3728" y="17021"/>
                </a:cubicBezTo>
                <a:lnTo>
                  <a:pt x="3728" y="17021"/>
                </a:lnTo>
                <a:cubicBezTo>
                  <a:pt x="3729" y="17018"/>
                  <a:pt x="3731" y="17011"/>
                  <a:pt x="3733" y="17000"/>
                </a:cubicBezTo>
                <a:cubicBezTo>
                  <a:pt x="3743" y="16939"/>
                  <a:pt x="3807" y="16861"/>
                  <a:pt x="3850" y="16829"/>
                </a:cubicBezTo>
                <a:cubicBezTo>
                  <a:pt x="3990" y="16725"/>
                  <a:pt x="4086" y="16697"/>
                  <a:pt x="4264" y="16658"/>
                </a:cubicBezTo>
                <a:cubicBezTo>
                  <a:pt x="4391" y="16631"/>
                  <a:pt x="4523" y="16619"/>
                  <a:pt x="4657" y="16619"/>
                </a:cubicBezTo>
                <a:close/>
                <a:moveTo>
                  <a:pt x="17258" y="0"/>
                </a:moveTo>
                <a:cubicBezTo>
                  <a:pt x="17012" y="0"/>
                  <a:pt x="16846" y="399"/>
                  <a:pt x="17111" y="590"/>
                </a:cubicBezTo>
                <a:cubicBezTo>
                  <a:pt x="18099" y="1314"/>
                  <a:pt x="19051" y="2277"/>
                  <a:pt x="19315" y="3515"/>
                </a:cubicBezTo>
                <a:cubicBezTo>
                  <a:pt x="19508" y="4420"/>
                  <a:pt x="19229" y="5322"/>
                  <a:pt x="18691" y="6071"/>
                </a:cubicBezTo>
                <a:cubicBezTo>
                  <a:pt x="18072" y="6930"/>
                  <a:pt x="17093" y="7624"/>
                  <a:pt x="16029" y="7996"/>
                </a:cubicBezTo>
                <a:lnTo>
                  <a:pt x="16029" y="7996"/>
                </a:lnTo>
                <a:cubicBezTo>
                  <a:pt x="15927" y="7703"/>
                  <a:pt x="15800" y="7419"/>
                  <a:pt x="15650" y="7148"/>
                </a:cubicBezTo>
                <a:cubicBezTo>
                  <a:pt x="15289" y="6499"/>
                  <a:pt x="14761" y="5886"/>
                  <a:pt x="14080" y="5562"/>
                </a:cubicBezTo>
                <a:cubicBezTo>
                  <a:pt x="13734" y="5394"/>
                  <a:pt x="13371" y="5311"/>
                  <a:pt x="13008" y="5311"/>
                </a:cubicBezTo>
                <a:cubicBezTo>
                  <a:pt x="12645" y="5311"/>
                  <a:pt x="12281" y="5394"/>
                  <a:pt x="11934" y="5557"/>
                </a:cubicBezTo>
                <a:cubicBezTo>
                  <a:pt x="11545" y="5740"/>
                  <a:pt x="11203" y="6014"/>
                  <a:pt x="10904" y="6321"/>
                </a:cubicBezTo>
                <a:cubicBezTo>
                  <a:pt x="10832" y="6392"/>
                  <a:pt x="10782" y="6524"/>
                  <a:pt x="10825" y="6620"/>
                </a:cubicBezTo>
                <a:cubicBezTo>
                  <a:pt x="11249" y="7647"/>
                  <a:pt x="12037" y="8421"/>
                  <a:pt x="13111" y="8735"/>
                </a:cubicBezTo>
                <a:cubicBezTo>
                  <a:pt x="13505" y="8850"/>
                  <a:pt x="13914" y="8902"/>
                  <a:pt x="14326" y="8902"/>
                </a:cubicBezTo>
                <a:cubicBezTo>
                  <a:pt x="14756" y="8902"/>
                  <a:pt x="15188" y="8845"/>
                  <a:pt x="15608" y="8745"/>
                </a:cubicBezTo>
                <a:lnTo>
                  <a:pt x="15608" y="8745"/>
                </a:lnTo>
                <a:cubicBezTo>
                  <a:pt x="15753" y="9390"/>
                  <a:pt x="15773" y="10065"/>
                  <a:pt x="15660" y="10692"/>
                </a:cubicBezTo>
                <a:cubicBezTo>
                  <a:pt x="15517" y="11498"/>
                  <a:pt x="15164" y="12254"/>
                  <a:pt x="14612" y="12861"/>
                </a:cubicBezTo>
                <a:cubicBezTo>
                  <a:pt x="14005" y="13520"/>
                  <a:pt x="13218" y="13971"/>
                  <a:pt x="12374" y="14260"/>
                </a:cubicBezTo>
                <a:lnTo>
                  <a:pt x="12374" y="14260"/>
                </a:lnTo>
                <a:cubicBezTo>
                  <a:pt x="12336" y="14118"/>
                  <a:pt x="12287" y="13980"/>
                  <a:pt x="12233" y="13852"/>
                </a:cubicBezTo>
                <a:cubicBezTo>
                  <a:pt x="11745" y="12678"/>
                  <a:pt x="10708" y="11648"/>
                  <a:pt x="9541" y="11146"/>
                </a:cubicBezTo>
                <a:cubicBezTo>
                  <a:pt x="9164" y="10980"/>
                  <a:pt x="8752" y="10865"/>
                  <a:pt x="8340" y="10865"/>
                </a:cubicBezTo>
                <a:cubicBezTo>
                  <a:pt x="8175" y="10865"/>
                  <a:pt x="8010" y="10884"/>
                  <a:pt x="7848" y="10924"/>
                </a:cubicBezTo>
                <a:cubicBezTo>
                  <a:pt x="7331" y="11052"/>
                  <a:pt x="6814" y="11445"/>
                  <a:pt x="6524" y="11894"/>
                </a:cubicBezTo>
                <a:cubicBezTo>
                  <a:pt x="5968" y="12757"/>
                  <a:pt x="6696" y="13567"/>
                  <a:pt x="7416" y="14013"/>
                </a:cubicBezTo>
                <a:cubicBezTo>
                  <a:pt x="8340" y="14579"/>
                  <a:pt x="9452" y="14897"/>
                  <a:pt x="10518" y="15043"/>
                </a:cubicBezTo>
                <a:cubicBezTo>
                  <a:pt x="10774" y="15076"/>
                  <a:pt x="11035" y="15103"/>
                  <a:pt x="11295" y="15103"/>
                </a:cubicBezTo>
                <a:cubicBezTo>
                  <a:pt x="11476" y="15103"/>
                  <a:pt x="11657" y="15090"/>
                  <a:pt x="11834" y="15057"/>
                </a:cubicBezTo>
                <a:lnTo>
                  <a:pt x="11834" y="15057"/>
                </a:lnTo>
                <a:cubicBezTo>
                  <a:pt x="11812" y="15199"/>
                  <a:pt x="11764" y="15338"/>
                  <a:pt x="11687" y="15471"/>
                </a:cubicBezTo>
                <a:cubicBezTo>
                  <a:pt x="11427" y="15917"/>
                  <a:pt x="10999" y="16251"/>
                  <a:pt x="10568" y="16523"/>
                </a:cubicBezTo>
                <a:cubicBezTo>
                  <a:pt x="10044" y="16854"/>
                  <a:pt x="9477" y="17110"/>
                  <a:pt x="8896" y="17318"/>
                </a:cubicBezTo>
                <a:cubicBezTo>
                  <a:pt x="8666" y="17400"/>
                  <a:pt x="8433" y="17477"/>
                  <a:pt x="8198" y="17546"/>
                </a:cubicBezTo>
                <a:lnTo>
                  <a:pt x="8198" y="17546"/>
                </a:lnTo>
                <a:cubicBezTo>
                  <a:pt x="7839" y="17180"/>
                  <a:pt x="7389" y="16886"/>
                  <a:pt x="6956" y="16654"/>
                </a:cubicBezTo>
                <a:cubicBezTo>
                  <a:pt x="6329" y="16319"/>
                  <a:pt x="5633" y="16080"/>
                  <a:pt x="4920" y="16016"/>
                </a:cubicBezTo>
                <a:cubicBezTo>
                  <a:pt x="4830" y="16008"/>
                  <a:pt x="4737" y="16004"/>
                  <a:pt x="4643" y="16004"/>
                </a:cubicBezTo>
                <a:cubicBezTo>
                  <a:pt x="4271" y="16004"/>
                  <a:pt x="3883" y="16074"/>
                  <a:pt x="3572" y="16273"/>
                </a:cubicBezTo>
                <a:cubicBezTo>
                  <a:pt x="3255" y="16476"/>
                  <a:pt x="3052" y="16819"/>
                  <a:pt x="3130" y="17204"/>
                </a:cubicBezTo>
                <a:cubicBezTo>
                  <a:pt x="3208" y="17599"/>
                  <a:pt x="3558" y="17892"/>
                  <a:pt x="3900" y="18066"/>
                </a:cubicBezTo>
                <a:cubicBezTo>
                  <a:pt x="4530" y="18388"/>
                  <a:pt x="5253" y="18510"/>
                  <a:pt x="5977" y="18510"/>
                </a:cubicBezTo>
                <a:cubicBezTo>
                  <a:pt x="6498" y="18510"/>
                  <a:pt x="7020" y="18447"/>
                  <a:pt x="7509" y="18348"/>
                </a:cubicBezTo>
                <a:cubicBezTo>
                  <a:pt x="7666" y="18316"/>
                  <a:pt x="7823" y="18282"/>
                  <a:pt x="7982" y="18244"/>
                </a:cubicBezTo>
                <a:lnTo>
                  <a:pt x="7982" y="18244"/>
                </a:lnTo>
                <a:cubicBezTo>
                  <a:pt x="8050" y="18339"/>
                  <a:pt x="8110" y="18439"/>
                  <a:pt x="8162" y="18544"/>
                </a:cubicBezTo>
                <a:cubicBezTo>
                  <a:pt x="8450" y="19129"/>
                  <a:pt x="8272" y="19793"/>
                  <a:pt x="7915" y="20380"/>
                </a:cubicBezTo>
                <a:cubicBezTo>
                  <a:pt x="7441" y="21169"/>
                  <a:pt x="6732" y="21810"/>
                  <a:pt x="6029" y="22395"/>
                </a:cubicBezTo>
                <a:cubicBezTo>
                  <a:pt x="4471" y="23686"/>
                  <a:pt x="2720" y="24702"/>
                  <a:pt x="1069" y="25865"/>
                </a:cubicBezTo>
                <a:cubicBezTo>
                  <a:pt x="784" y="26065"/>
                  <a:pt x="506" y="26272"/>
                  <a:pt x="238" y="26499"/>
                </a:cubicBezTo>
                <a:cubicBezTo>
                  <a:pt x="0" y="26701"/>
                  <a:pt x="221" y="27014"/>
                  <a:pt x="473" y="27014"/>
                </a:cubicBezTo>
                <a:cubicBezTo>
                  <a:pt x="541" y="27014"/>
                  <a:pt x="612" y="26991"/>
                  <a:pt x="677" y="26935"/>
                </a:cubicBezTo>
                <a:cubicBezTo>
                  <a:pt x="1308" y="26392"/>
                  <a:pt x="2103" y="25908"/>
                  <a:pt x="2830" y="25426"/>
                </a:cubicBezTo>
                <a:cubicBezTo>
                  <a:pt x="3804" y="24784"/>
                  <a:pt x="4774" y="24142"/>
                  <a:pt x="5701" y="23440"/>
                </a:cubicBezTo>
                <a:cubicBezTo>
                  <a:pt x="6578" y="22770"/>
                  <a:pt x="7441" y="22053"/>
                  <a:pt x="8119" y="21175"/>
                </a:cubicBezTo>
                <a:cubicBezTo>
                  <a:pt x="8636" y="20499"/>
                  <a:pt x="9049" y="19671"/>
                  <a:pt x="8889" y="18797"/>
                </a:cubicBezTo>
                <a:cubicBezTo>
                  <a:pt x="8842" y="18535"/>
                  <a:pt x="8746" y="18294"/>
                  <a:pt x="8613" y="18074"/>
                </a:cubicBezTo>
                <a:lnTo>
                  <a:pt x="8613" y="18074"/>
                </a:lnTo>
                <a:cubicBezTo>
                  <a:pt x="9548" y="17794"/>
                  <a:pt x="10464" y="17389"/>
                  <a:pt x="11231" y="16819"/>
                </a:cubicBezTo>
                <a:cubicBezTo>
                  <a:pt x="11702" y="16469"/>
                  <a:pt x="12141" y="16045"/>
                  <a:pt x="12362" y="15489"/>
                </a:cubicBezTo>
                <a:cubicBezTo>
                  <a:pt x="12437" y="15300"/>
                  <a:pt x="12468" y="15097"/>
                  <a:pt x="12467" y="14892"/>
                </a:cubicBezTo>
                <a:lnTo>
                  <a:pt x="12467" y="14892"/>
                </a:lnTo>
                <a:cubicBezTo>
                  <a:pt x="12861" y="14763"/>
                  <a:pt x="13246" y="14591"/>
                  <a:pt x="13603" y="14401"/>
                </a:cubicBezTo>
                <a:cubicBezTo>
                  <a:pt x="14516" y="13916"/>
                  <a:pt x="15300" y="13182"/>
                  <a:pt x="15778" y="12262"/>
                </a:cubicBezTo>
                <a:cubicBezTo>
                  <a:pt x="16362" y="11134"/>
                  <a:pt x="16485" y="9804"/>
                  <a:pt x="16197" y="8573"/>
                </a:cubicBezTo>
                <a:lnTo>
                  <a:pt x="16197" y="8573"/>
                </a:lnTo>
                <a:cubicBezTo>
                  <a:pt x="16217" y="8566"/>
                  <a:pt x="16236" y="8560"/>
                  <a:pt x="16256" y="8553"/>
                </a:cubicBezTo>
                <a:cubicBezTo>
                  <a:pt x="18206" y="7851"/>
                  <a:pt x="20210" y="6049"/>
                  <a:pt x="19978" y="3789"/>
                </a:cubicBezTo>
                <a:cubicBezTo>
                  <a:pt x="19817" y="2192"/>
                  <a:pt x="18666" y="965"/>
                  <a:pt x="17421" y="59"/>
                </a:cubicBezTo>
                <a:cubicBezTo>
                  <a:pt x="17365" y="18"/>
                  <a:pt x="17310" y="0"/>
                  <a:pt x="17258" y="0"/>
                </a:cubicBezTo>
                <a:close/>
              </a:path>
            </a:pathLst>
          </a:custGeom>
          <a:solidFill>
            <a:srgbClr val="212B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nline Notebook by Slidesgo">
  <a:themeElements>
    <a:clrScheme name="Simple Light">
      <a:dk1>
        <a:srgbClr val="1C4587"/>
      </a:dk1>
      <a:lt1>
        <a:srgbClr val="FFFFFF"/>
      </a:lt1>
      <a:dk2>
        <a:srgbClr val="000000"/>
      </a:dk2>
      <a:lt2>
        <a:srgbClr val="EEEEEE"/>
      </a:lt2>
      <a:accent1>
        <a:srgbClr val="FFF8D3"/>
      </a:accent1>
      <a:accent2>
        <a:srgbClr val="CAFFCA"/>
      </a:accent2>
      <a:accent3>
        <a:srgbClr val="FFBBAA"/>
      </a:accent3>
      <a:accent4>
        <a:srgbClr val="B0D5F7"/>
      </a:accent4>
      <a:accent5>
        <a:srgbClr val="FFFFFF"/>
      </a:accent5>
      <a:accent6>
        <a:srgbClr val="FFE599"/>
      </a:accent6>
      <a:hlink>
        <a:srgbClr val="1C458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488</Words>
  <Application>Microsoft Office PowerPoint</Application>
  <PresentationFormat>On-screen Show (16:9)</PresentationFormat>
  <Paragraphs>33</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Times New Roman (Headings)</vt:lpstr>
      <vt:lpstr>Times New Roman</vt:lpstr>
      <vt:lpstr>Tahoma</vt:lpstr>
      <vt:lpstr>Muli</vt:lpstr>
      <vt:lpstr>Itim</vt:lpstr>
      <vt:lpstr>Symbol</vt:lpstr>
      <vt:lpstr>Online Notebook by Slidesgo</vt:lpstr>
      <vt:lpstr>Tiết 18:  Luyện tập  ước chung – ước chung lớn nhất </vt:lpstr>
      <vt:lpstr>Bài 1:</vt:lpstr>
      <vt:lpstr>Bài 3: </vt:lpstr>
      <vt:lpstr>PowerPoint Presentation</vt:lpstr>
      <vt:lpstr>Bài 5: </vt:lpstr>
      <vt:lpstr>PowerPoint Presentation</vt:lpstr>
      <vt:lpstr>Chúc các em học tập tốt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NOTEBOOK</dc:title>
  <dc:creator>ASUS</dc:creator>
  <cp:lastModifiedBy>ASUS</cp:lastModifiedBy>
  <cp:revision>12</cp:revision>
  <dcterms:modified xsi:type="dcterms:W3CDTF">2021-09-03T15:19:58Z</dcterms:modified>
</cp:coreProperties>
</file>